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Ubuntu"/>
      <p:regular r:id="rId27"/>
      <p:bold r:id="rId28"/>
      <p:italic r:id="rId29"/>
      <p:boldItalic r:id="rId30"/>
    </p:embeddedFont>
    <p:embeddedFont>
      <p:font typeface="Fira Sans Extra Condensed Medium"/>
      <p:regular r:id="rId31"/>
      <p:bold r:id="rId32"/>
      <p:italic r:id="rId33"/>
      <p:boldItalic r:id="rId34"/>
    </p:embeddedFont>
    <p:embeddedFont>
      <p:font typeface="Montserrat Light"/>
      <p:regular r:id="rId35"/>
      <p:bold r:id="rId36"/>
      <p:italic r:id="rId37"/>
      <p:boldItalic r:id="rId38"/>
    </p:embeddedFont>
    <p:embeddedFont>
      <p:font typeface="Yanone Kaffeesatz"/>
      <p:regular r:id="rId39"/>
      <p:bold r:id="rId40"/>
    </p:embeddedFont>
    <p:embeddedFont>
      <p:font typeface="Montserrat SemiBold"/>
      <p:regular r:id="rId41"/>
      <p:bold r:id="rId42"/>
      <p:italic r:id="rId43"/>
      <p:boldItalic r:id="rId44"/>
    </p:embeddedFont>
    <p:embeddedFont>
      <p:font typeface="Montserrat Alternates Light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  <p:embeddedFont>
      <p:font typeface="Didact Gothic"/>
      <p:regular r:id="rId53"/>
    </p:embeddedFont>
    <p:embeddedFont>
      <p:font typeface="Montserrat Alternates"/>
      <p:regular r:id="rId54"/>
      <p:bold r:id="rId55"/>
      <p:italic r:id="rId56"/>
      <p:boldItalic r:id="rId57"/>
    </p:embeddedFont>
    <p:embeddedFont>
      <p:font typeface="Fira Sans Condensed"/>
      <p:regular r:id="rId58"/>
      <p:bold r:id="rId59"/>
      <p:italic r:id="rId60"/>
      <p:boldItalic r:id="rId61"/>
    </p:embeddedFont>
    <p:embeddedFont>
      <p:font typeface="Montserrat ExtraBold"/>
      <p:bold r:id="rId62"/>
      <p:boldItalic r:id="rId63"/>
    </p:embeddedFont>
    <p:embeddedFont>
      <p:font typeface="Montserrat Alternates ExtraBold"/>
      <p:bold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6" roundtripDataSignature="AMtx7mgI5SzdBA9kMJLXWcMGvZ8G6/A2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YanoneKaffeesatz-bold.fntdata"/><Relationship Id="rId42" Type="http://schemas.openxmlformats.org/officeDocument/2006/relationships/font" Target="fonts/MontserratSemiBold-bold.fntdata"/><Relationship Id="rId41" Type="http://schemas.openxmlformats.org/officeDocument/2006/relationships/font" Target="fonts/MontserratSemiBold-regular.fntdata"/><Relationship Id="rId44" Type="http://schemas.openxmlformats.org/officeDocument/2006/relationships/font" Target="fonts/MontserratSemiBold-boldItalic.fntdata"/><Relationship Id="rId43" Type="http://schemas.openxmlformats.org/officeDocument/2006/relationships/font" Target="fonts/MontserratSemiBold-italic.fntdata"/><Relationship Id="rId46" Type="http://schemas.openxmlformats.org/officeDocument/2006/relationships/font" Target="fonts/MontserratAlternatesLight-bold.fntdata"/><Relationship Id="rId45" Type="http://schemas.openxmlformats.org/officeDocument/2006/relationships/font" Target="fonts/MontserratAlternates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AlternatesLight-boldItalic.fntdata"/><Relationship Id="rId47" Type="http://schemas.openxmlformats.org/officeDocument/2006/relationships/font" Target="fonts/MontserratAlternatesLight-italic.fntdata"/><Relationship Id="rId49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Medium-regular.fntdata"/><Relationship Id="rId30" Type="http://schemas.openxmlformats.org/officeDocument/2006/relationships/font" Target="fonts/Ubuntu-boldItalic.fntdata"/><Relationship Id="rId33" Type="http://schemas.openxmlformats.org/officeDocument/2006/relationships/font" Target="fonts/FiraSansExtraCondensedMedium-italic.fntdata"/><Relationship Id="rId32" Type="http://schemas.openxmlformats.org/officeDocument/2006/relationships/font" Target="fonts/FiraSansExtraCondensedMedium-bold.fntdata"/><Relationship Id="rId35" Type="http://schemas.openxmlformats.org/officeDocument/2006/relationships/font" Target="fonts/MontserratLight-regular.fntdata"/><Relationship Id="rId34" Type="http://schemas.openxmlformats.org/officeDocument/2006/relationships/font" Target="fonts/FiraSansExtraCondensedMedium-boldItalic.fntdata"/><Relationship Id="rId37" Type="http://schemas.openxmlformats.org/officeDocument/2006/relationships/font" Target="fonts/MontserratLight-italic.fntdata"/><Relationship Id="rId36" Type="http://schemas.openxmlformats.org/officeDocument/2006/relationships/font" Target="fonts/MontserratLight-bold.fntdata"/><Relationship Id="rId39" Type="http://schemas.openxmlformats.org/officeDocument/2006/relationships/font" Target="fonts/YanoneKaffeesatz-regular.fntdata"/><Relationship Id="rId38" Type="http://schemas.openxmlformats.org/officeDocument/2006/relationships/font" Target="fonts/MontserratLight-boldItalic.fntdata"/><Relationship Id="rId62" Type="http://schemas.openxmlformats.org/officeDocument/2006/relationships/font" Target="fonts/MontserratExtraBold-bold.fntdata"/><Relationship Id="rId61" Type="http://schemas.openxmlformats.org/officeDocument/2006/relationships/font" Target="fonts/FiraSansCondensed-boldItalic.fntdata"/><Relationship Id="rId20" Type="http://schemas.openxmlformats.org/officeDocument/2006/relationships/slide" Target="slides/slide16.xml"/><Relationship Id="rId64" Type="http://schemas.openxmlformats.org/officeDocument/2006/relationships/font" Target="fonts/MontserratAlternatesExtraBold-bold.fntdata"/><Relationship Id="rId63" Type="http://schemas.openxmlformats.org/officeDocument/2006/relationships/font" Target="fonts/MontserratExtraBold-boldItalic.fntdata"/><Relationship Id="rId22" Type="http://schemas.openxmlformats.org/officeDocument/2006/relationships/slide" Target="slides/slide18.xml"/><Relationship Id="rId66" Type="http://customschemas.google.com/relationships/presentationmetadata" Target="metadata"/><Relationship Id="rId21" Type="http://schemas.openxmlformats.org/officeDocument/2006/relationships/slide" Target="slides/slide17.xml"/><Relationship Id="rId65" Type="http://schemas.openxmlformats.org/officeDocument/2006/relationships/font" Target="fonts/MontserratAlternatesExtraBold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FiraSansCondensed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Ubuntu-bold.fntdata"/><Relationship Id="rId27" Type="http://schemas.openxmlformats.org/officeDocument/2006/relationships/font" Target="fonts/Ubuntu-regular.fntdata"/><Relationship Id="rId29" Type="http://schemas.openxmlformats.org/officeDocument/2006/relationships/font" Target="fonts/Ubuntu-italic.fntdata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DidactGothic-regular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55" Type="http://schemas.openxmlformats.org/officeDocument/2006/relationships/font" Target="fonts/MontserratAlternates-bold.fntdata"/><Relationship Id="rId10" Type="http://schemas.openxmlformats.org/officeDocument/2006/relationships/slide" Target="slides/slide6.xml"/><Relationship Id="rId54" Type="http://schemas.openxmlformats.org/officeDocument/2006/relationships/font" Target="fonts/MontserratAlternates-regular.fntdata"/><Relationship Id="rId13" Type="http://schemas.openxmlformats.org/officeDocument/2006/relationships/slide" Target="slides/slide9.xml"/><Relationship Id="rId57" Type="http://schemas.openxmlformats.org/officeDocument/2006/relationships/font" Target="fonts/MontserratAlternates-boldItalic.fntdata"/><Relationship Id="rId12" Type="http://schemas.openxmlformats.org/officeDocument/2006/relationships/slide" Target="slides/slide8.xml"/><Relationship Id="rId56" Type="http://schemas.openxmlformats.org/officeDocument/2006/relationships/font" Target="fonts/MontserratAlternates-italic.fntdata"/><Relationship Id="rId15" Type="http://schemas.openxmlformats.org/officeDocument/2006/relationships/slide" Target="slides/slide11.xml"/><Relationship Id="rId59" Type="http://schemas.openxmlformats.org/officeDocument/2006/relationships/font" Target="fonts/FiraSansCondensed-bold.fntdata"/><Relationship Id="rId14" Type="http://schemas.openxmlformats.org/officeDocument/2006/relationships/slide" Target="slides/slide10.xml"/><Relationship Id="rId58" Type="http://schemas.openxmlformats.org/officeDocument/2006/relationships/font" Target="fonts/FiraSansCondensed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05668fd8f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2205668fd8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205668fd8f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2205668fd8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205668fd8f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205668fd8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0"/>
          <p:cNvSpPr txBox="1"/>
          <p:nvPr>
            <p:ph type="ctrTitle"/>
          </p:nvPr>
        </p:nvSpPr>
        <p:spPr>
          <a:xfrm>
            <a:off x="311700" y="1779300"/>
            <a:ext cx="85206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b="0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30"/>
          <p:cNvSpPr txBox="1"/>
          <p:nvPr>
            <p:ph idx="1" type="subTitle"/>
          </p:nvPr>
        </p:nvSpPr>
        <p:spPr>
          <a:xfrm>
            <a:off x="2743050" y="2888250"/>
            <a:ext cx="3657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41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3192424" y="104735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41"/>
          <p:cNvSpPr txBox="1"/>
          <p:nvPr>
            <p:ph type="title"/>
          </p:nvPr>
        </p:nvSpPr>
        <p:spPr>
          <a:xfrm>
            <a:off x="4998775" y="1276500"/>
            <a:ext cx="3355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41"/>
          <p:cNvSpPr txBox="1"/>
          <p:nvPr>
            <p:ph idx="1" type="subTitle"/>
          </p:nvPr>
        </p:nvSpPr>
        <p:spPr>
          <a:xfrm>
            <a:off x="4998775" y="2110500"/>
            <a:ext cx="3355200" cy="16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2"/>
          <p:cNvSpPr txBox="1"/>
          <p:nvPr>
            <p:ph type="title"/>
          </p:nvPr>
        </p:nvSpPr>
        <p:spPr>
          <a:xfrm>
            <a:off x="1528650" y="450150"/>
            <a:ext cx="40293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7" name="Google Shape;77;p42"/>
          <p:cNvPicPr preferRelativeResize="0"/>
          <p:nvPr/>
        </p:nvPicPr>
        <p:blipFill rotWithShape="1">
          <a:blip r:embed="rId2">
            <a:alphaModFix amt="56000"/>
          </a:blip>
          <a:srcRect b="0" l="0" r="0" t="0"/>
          <a:stretch/>
        </p:blipFill>
        <p:spPr>
          <a:xfrm rot="-3651880">
            <a:off x="-1772274" y="-44184"/>
            <a:ext cx="5918752" cy="65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43"/>
          <p:cNvPicPr preferRelativeResize="0"/>
          <p:nvPr/>
        </p:nvPicPr>
        <p:blipFill rotWithShape="1">
          <a:blip r:embed="rId2">
            <a:alphaModFix amt="56000"/>
          </a:blip>
          <a:srcRect b="0" l="0" r="0" t="0"/>
          <a:stretch/>
        </p:blipFill>
        <p:spPr>
          <a:xfrm rot="-7199997">
            <a:off x="4531704" y="539794"/>
            <a:ext cx="5918750" cy="654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3"/>
          <p:cNvPicPr preferRelativeResize="0"/>
          <p:nvPr/>
        </p:nvPicPr>
        <p:blipFill rotWithShape="1">
          <a:blip r:embed="rId2">
            <a:alphaModFix amt="56000"/>
          </a:blip>
          <a:srcRect b="0" l="0" r="0" t="0"/>
          <a:stretch/>
        </p:blipFill>
        <p:spPr>
          <a:xfrm rot="-1365984">
            <a:off x="-1959971" y="118698"/>
            <a:ext cx="5918748" cy="65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3"/>
          <p:cNvSpPr txBox="1"/>
          <p:nvPr>
            <p:ph hasCustomPrompt="1" type="title"/>
          </p:nvPr>
        </p:nvSpPr>
        <p:spPr>
          <a:xfrm>
            <a:off x="2028150" y="1598125"/>
            <a:ext cx="50877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43"/>
          <p:cNvSpPr txBox="1"/>
          <p:nvPr>
            <p:ph idx="1" type="subTitle"/>
          </p:nvPr>
        </p:nvSpPr>
        <p:spPr>
          <a:xfrm>
            <a:off x="2618725" y="2840075"/>
            <a:ext cx="39066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4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434928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5"/>
          <p:cNvSpPr txBox="1"/>
          <p:nvPr>
            <p:ph type="title"/>
          </p:nvPr>
        </p:nvSpPr>
        <p:spPr>
          <a:xfrm>
            <a:off x="2817900" y="2227050"/>
            <a:ext cx="3508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45"/>
          <p:cNvSpPr txBox="1"/>
          <p:nvPr>
            <p:ph idx="1" type="subTitle"/>
          </p:nvPr>
        </p:nvSpPr>
        <p:spPr>
          <a:xfrm>
            <a:off x="2817900" y="3194925"/>
            <a:ext cx="3508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88" name="Google Shape;8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244402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5"/>
          <p:cNvSpPr txBox="1"/>
          <p:nvPr>
            <p:ph idx="2" type="title"/>
          </p:nvPr>
        </p:nvSpPr>
        <p:spPr>
          <a:xfrm>
            <a:off x="3349500" y="1027125"/>
            <a:ext cx="2445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0" name="Google Shape;90;p45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3108153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6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6"/>
          <p:cNvSpPr txBox="1"/>
          <p:nvPr>
            <p:ph type="title"/>
          </p:nvPr>
        </p:nvSpPr>
        <p:spPr>
          <a:xfrm>
            <a:off x="1212600" y="2227050"/>
            <a:ext cx="3508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46"/>
          <p:cNvSpPr txBox="1"/>
          <p:nvPr>
            <p:ph idx="1" type="subTitle"/>
          </p:nvPr>
        </p:nvSpPr>
        <p:spPr>
          <a:xfrm>
            <a:off x="1212600" y="3194925"/>
            <a:ext cx="3508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" name="Google Shape;96;p46"/>
          <p:cNvSpPr txBox="1"/>
          <p:nvPr>
            <p:ph idx="2" type="title"/>
          </p:nvPr>
        </p:nvSpPr>
        <p:spPr>
          <a:xfrm>
            <a:off x="1212600" y="1027125"/>
            <a:ext cx="2445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4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7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7"/>
          <p:cNvSpPr txBox="1"/>
          <p:nvPr>
            <p:ph type="title"/>
          </p:nvPr>
        </p:nvSpPr>
        <p:spPr>
          <a:xfrm>
            <a:off x="5112425" y="2227050"/>
            <a:ext cx="2876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0" name="Google Shape;100;p47"/>
          <p:cNvSpPr txBox="1"/>
          <p:nvPr>
            <p:ph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1" name="Google Shape;101;p47"/>
          <p:cNvSpPr txBox="1"/>
          <p:nvPr>
            <p:ph idx="1" type="subTitle"/>
          </p:nvPr>
        </p:nvSpPr>
        <p:spPr>
          <a:xfrm>
            <a:off x="5112425" y="3194925"/>
            <a:ext cx="3156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02" name="Google Shape;10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7199998">
            <a:off x="-1138410" y="-712063"/>
            <a:ext cx="6153100" cy="679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4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3600002">
            <a:off x="4129318" y="-712064"/>
            <a:ext cx="6153100" cy="6799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8"/>
          <p:cNvSpPr txBox="1"/>
          <p:nvPr>
            <p:ph type="title"/>
          </p:nvPr>
        </p:nvSpPr>
        <p:spPr>
          <a:xfrm>
            <a:off x="1212600" y="2227050"/>
            <a:ext cx="3508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48"/>
          <p:cNvSpPr txBox="1"/>
          <p:nvPr>
            <p:ph idx="1" type="subTitle"/>
          </p:nvPr>
        </p:nvSpPr>
        <p:spPr>
          <a:xfrm>
            <a:off x="1212600" y="3194925"/>
            <a:ext cx="3508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7" name="Google Shape;107;p48"/>
          <p:cNvSpPr txBox="1"/>
          <p:nvPr>
            <p:ph idx="2" type="title"/>
          </p:nvPr>
        </p:nvSpPr>
        <p:spPr>
          <a:xfrm>
            <a:off x="1214500" y="1027125"/>
            <a:ext cx="2445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8" name="Google Shape;108;p48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9"/>
          <p:cNvSpPr txBox="1"/>
          <p:nvPr>
            <p:ph idx="1" type="subTitle"/>
          </p:nvPr>
        </p:nvSpPr>
        <p:spPr>
          <a:xfrm>
            <a:off x="1990525" y="1322825"/>
            <a:ext cx="51405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1" name="Google Shape;111;p49"/>
          <p:cNvSpPr txBox="1"/>
          <p:nvPr>
            <p:ph type="title"/>
          </p:nvPr>
        </p:nvSpPr>
        <p:spPr>
          <a:xfrm>
            <a:off x="2181870" y="721575"/>
            <a:ext cx="4758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12" name="Google Shape;112;p49"/>
          <p:cNvSpPr txBox="1"/>
          <p:nvPr>
            <p:ph idx="2" type="subTitle"/>
          </p:nvPr>
        </p:nvSpPr>
        <p:spPr>
          <a:xfrm>
            <a:off x="1990525" y="2670775"/>
            <a:ext cx="51405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49"/>
          <p:cNvSpPr txBox="1"/>
          <p:nvPr>
            <p:ph idx="3" type="title"/>
          </p:nvPr>
        </p:nvSpPr>
        <p:spPr>
          <a:xfrm>
            <a:off x="2181870" y="2069525"/>
            <a:ext cx="4758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14" name="Google Shape;114;p49"/>
          <p:cNvSpPr txBox="1"/>
          <p:nvPr>
            <p:ph idx="4" type="subTitle"/>
          </p:nvPr>
        </p:nvSpPr>
        <p:spPr>
          <a:xfrm>
            <a:off x="1990525" y="4018725"/>
            <a:ext cx="51405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49"/>
          <p:cNvSpPr txBox="1"/>
          <p:nvPr>
            <p:ph idx="5" type="title"/>
          </p:nvPr>
        </p:nvSpPr>
        <p:spPr>
          <a:xfrm>
            <a:off x="2181870" y="3417475"/>
            <a:ext cx="4758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pic>
        <p:nvPicPr>
          <p:cNvPr id="116" name="Google Shape;116;p49"/>
          <p:cNvPicPr preferRelativeResize="0"/>
          <p:nvPr/>
        </p:nvPicPr>
        <p:blipFill rotWithShape="1">
          <a:blip r:embed="rId2">
            <a:alphaModFix/>
          </a:blip>
          <a:srcRect b="0" l="29" r="27" t="0"/>
          <a:stretch/>
        </p:blipFill>
        <p:spPr>
          <a:xfrm rot="-5400000">
            <a:off x="5392666" y="2531219"/>
            <a:ext cx="7778041" cy="435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9"/>
          <p:cNvPicPr preferRelativeResize="0"/>
          <p:nvPr/>
        </p:nvPicPr>
        <p:blipFill rotWithShape="1">
          <a:blip r:embed="rId2">
            <a:alphaModFix/>
          </a:blip>
          <a:srcRect b="0" l="29" r="27" t="0"/>
          <a:stretch/>
        </p:blipFill>
        <p:spPr>
          <a:xfrm rot="5400000">
            <a:off x="-4037883" y="-1739240"/>
            <a:ext cx="7778041" cy="435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75098" y="-14654"/>
            <a:ext cx="1819652" cy="212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3888505" y="-1"/>
            <a:ext cx="1453074" cy="29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0"/>
          <p:cNvSpPr txBox="1"/>
          <p:nvPr>
            <p:ph idx="1" type="subTitle"/>
          </p:nvPr>
        </p:nvSpPr>
        <p:spPr>
          <a:xfrm>
            <a:off x="789900" y="3889975"/>
            <a:ext cx="37746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2" name="Google Shape;122;p50"/>
          <p:cNvSpPr txBox="1"/>
          <p:nvPr>
            <p:ph type="title"/>
          </p:nvPr>
        </p:nvSpPr>
        <p:spPr>
          <a:xfrm>
            <a:off x="789900" y="3288725"/>
            <a:ext cx="3774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5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23" name="Google Shape;123;p50"/>
          <p:cNvSpPr txBox="1"/>
          <p:nvPr>
            <p:ph idx="2" type="subTitle"/>
          </p:nvPr>
        </p:nvSpPr>
        <p:spPr>
          <a:xfrm>
            <a:off x="4579575" y="3889975"/>
            <a:ext cx="37746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18288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4" name="Google Shape;124;p50"/>
          <p:cNvSpPr txBox="1"/>
          <p:nvPr>
            <p:ph idx="3" type="title"/>
          </p:nvPr>
        </p:nvSpPr>
        <p:spPr>
          <a:xfrm>
            <a:off x="4572003" y="3288725"/>
            <a:ext cx="3774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5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25" name="Google Shape;125;p50"/>
          <p:cNvSpPr txBox="1"/>
          <p:nvPr>
            <p:ph idx="4"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SECTION_TITLE_AND_DESCRIPTION_1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" name="Google Shape;13;p31"/>
          <p:cNvSpPr txBox="1"/>
          <p:nvPr>
            <p:ph idx="2" type="title"/>
          </p:nvPr>
        </p:nvSpPr>
        <p:spPr>
          <a:xfrm>
            <a:off x="2477100" y="1022775"/>
            <a:ext cx="657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" type="subTitle"/>
          </p:nvPr>
        </p:nvSpPr>
        <p:spPr>
          <a:xfrm flipH="1">
            <a:off x="3139506" y="1259025"/>
            <a:ext cx="1779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15" name="Google Shape;15;p31"/>
          <p:cNvSpPr txBox="1"/>
          <p:nvPr>
            <p:ph idx="3" type="subTitle"/>
          </p:nvPr>
        </p:nvSpPr>
        <p:spPr>
          <a:xfrm>
            <a:off x="5152806" y="1220900"/>
            <a:ext cx="32013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1"/>
          <p:cNvSpPr txBox="1"/>
          <p:nvPr>
            <p:ph idx="4" type="title"/>
          </p:nvPr>
        </p:nvSpPr>
        <p:spPr>
          <a:xfrm>
            <a:off x="2477100" y="1772447"/>
            <a:ext cx="657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17" name="Google Shape;17;p31"/>
          <p:cNvSpPr txBox="1"/>
          <p:nvPr>
            <p:ph idx="5" type="subTitle"/>
          </p:nvPr>
        </p:nvSpPr>
        <p:spPr>
          <a:xfrm flipH="1">
            <a:off x="3139506" y="2008700"/>
            <a:ext cx="1777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18" name="Google Shape;18;p31"/>
          <p:cNvSpPr txBox="1"/>
          <p:nvPr>
            <p:ph idx="6" type="subTitle"/>
          </p:nvPr>
        </p:nvSpPr>
        <p:spPr>
          <a:xfrm>
            <a:off x="5146886" y="1970580"/>
            <a:ext cx="32064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1"/>
          <p:cNvSpPr txBox="1"/>
          <p:nvPr>
            <p:ph idx="7" type="title"/>
          </p:nvPr>
        </p:nvSpPr>
        <p:spPr>
          <a:xfrm>
            <a:off x="2477100" y="2522122"/>
            <a:ext cx="657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20" name="Google Shape;20;p31"/>
          <p:cNvSpPr txBox="1"/>
          <p:nvPr>
            <p:ph idx="8" type="subTitle"/>
          </p:nvPr>
        </p:nvSpPr>
        <p:spPr>
          <a:xfrm flipH="1">
            <a:off x="3139506" y="2759849"/>
            <a:ext cx="1779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21" name="Google Shape;21;p31"/>
          <p:cNvSpPr txBox="1"/>
          <p:nvPr>
            <p:ph idx="9" type="subTitle"/>
          </p:nvPr>
        </p:nvSpPr>
        <p:spPr>
          <a:xfrm>
            <a:off x="5143119" y="2721733"/>
            <a:ext cx="32013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1"/>
          <p:cNvSpPr txBox="1"/>
          <p:nvPr>
            <p:ph idx="13" type="title"/>
          </p:nvPr>
        </p:nvSpPr>
        <p:spPr>
          <a:xfrm>
            <a:off x="2477100" y="3275277"/>
            <a:ext cx="657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23" name="Google Shape;23;p31"/>
          <p:cNvSpPr txBox="1"/>
          <p:nvPr>
            <p:ph idx="14" type="subTitle"/>
          </p:nvPr>
        </p:nvSpPr>
        <p:spPr>
          <a:xfrm flipH="1">
            <a:off x="3139506" y="3511527"/>
            <a:ext cx="1777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24" name="Google Shape;24;p31"/>
          <p:cNvSpPr txBox="1"/>
          <p:nvPr>
            <p:ph idx="15" type="subTitle"/>
          </p:nvPr>
        </p:nvSpPr>
        <p:spPr>
          <a:xfrm>
            <a:off x="5142250" y="3473428"/>
            <a:ext cx="32064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31"/>
          <p:cNvSpPr txBox="1"/>
          <p:nvPr>
            <p:ph idx="16" type="title"/>
          </p:nvPr>
        </p:nvSpPr>
        <p:spPr>
          <a:xfrm>
            <a:off x="2477100" y="4021475"/>
            <a:ext cx="657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26" name="Google Shape;26;p31"/>
          <p:cNvSpPr txBox="1"/>
          <p:nvPr>
            <p:ph idx="17" type="subTitle"/>
          </p:nvPr>
        </p:nvSpPr>
        <p:spPr>
          <a:xfrm flipH="1">
            <a:off x="3139506" y="4257750"/>
            <a:ext cx="1777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27" name="Google Shape;27;p31"/>
          <p:cNvSpPr txBox="1"/>
          <p:nvPr>
            <p:ph idx="18" type="subTitle"/>
          </p:nvPr>
        </p:nvSpPr>
        <p:spPr>
          <a:xfrm>
            <a:off x="5142250" y="4219650"/>
            <a:ext cx="32064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8" name="Google Shape;2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739" y="1960725"/>
            <a:ext cx="1888727" cy="3164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BODY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1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51"/>
          <p:cNvSpPr txBox="1"/>
          <p:nvPr>
            <p:ph idx="2" type="title"/>
          </p:nvPr>
        </p:nvSpPr>
        <p:spPr>
          <a:xfrm>
            <a:off x="809939" y="3104050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0" name="Google Shape;130;p51"/>
          <p:cNvSpPr txBox="1"/>
          <p:nvPr>
            <p:ph idx="1" type="subTitle"/>
          </p:nvPr>
        </p:nvSpPr>
        <p:spPr>
          <a:xfrm>
            <a:off x="809925" y="3477200"/>
            <a:ext cx="2217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1" name="Google Shape;131;p51"/>
          <p:cNvSpPr txBox="1"/>
          <p:nvPr>
            <p:ph idx="3" type="title"/>
          </p:nvPr>
        </p:nvSpPr>
        <p:spPr>
          <a:xfrm>
            <a:off x="3463502" y="3104050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2" name="Google Shape;132;p51"/>
          <p:cNvSpPr txBox="1"/>
          <p:nvPr>
            <p:ph idx="4" type="subTitle"/>
          </p:nvPr>
        </p:nvSpPr>
        <p:spPr>
          <a:xfrm>
            <a:off x="3463488" y="3477200"/>
            <a:ext cx="2217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51"/>
          <p:cNvSpPr txBox="1"/>
          <p:nvPr>
            <p:ph idx="5" type="title"/>
          </p:nvPr>
        </p:nvSpPr>
        <p:spPr>
          <a:xfrm>
            <a:off x="6117052" y="3104050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4" name="Google Shape;134;p51"/>
          <p:cNvSpPr txBox="1"/>
          <p:nvPr>
            <p:ph idx="6" type="subTitle"/>
          </p:nvPr>
        </p:nvSpPr>
        <p:spPr>
          <a:xfrm>
            <a:off x="6117038" y="3477200"/>
            <a:ext cx="2217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2"/>
          <p:cNvSpPr txBox="1"/>
          <p:nvPr>
            <p:ph type="title"/>
          </p:nvPr>
        </p:nvSpPr>
        <p:spPr>
          <a:xfrm>
            <a:off x="3758000" y="378225"/>
            <a:ext cx="46131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37" name="Google Shape;137;p52"/>
          <p:cNvPicPr preferRelativeResize="0"/>
          <p:nvPr/>
        </p:nvPicPr>
        <p:blipFill rotWithShape="1">
          <a:blip r:embed="rId2">
            <a:alphaModFix amt="56000"/>
          </a:blip>
          <a:srcRect b="0" l="0" r="0" t="0"/>
          <a:stretch/>
        </p:blipFill>
        <p:spPr>
          <a:xfrm rot="-1365984">
            <a:off x="-1511771" y="-174252"/>
            <a:ext cx="5918748" cy="65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3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40" name="Google Shape;140;p5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" y="2801493"/>
            <a:ext cx="9144003" cy="303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4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2">
                <a:alpha val="49411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43" name="Google Shape;143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-2255011" y="1532427"/>
            <a:ext cx="6751897" cy="22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5"/>
          <p:cNvSpPr txBox="1"/>
          <p:nvPr>
            <p:ph type="title"/>
          </p:nvPr>
        </p:nvSpPr>
        <p:spPr>
          <a:xfrm>
            <a:off x="3161025" y="378225"/>
            <a:ext cx="52101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8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6"/>
          <p:cNvSpPr txBox="1"/>
          <p:nvPr>
            <p:ph type="title"/>
          </p:nvPr>
        </p:nvSpPr>
        <p:spPr>
          <a:xfrm>
            <a:off x="789900" y="4150672"/>
            <a:ext cx="75642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8" name="Google Shape;148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3640859" y="-2028805"/>
            <a:ext cx="6153101" cy="679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631766" y="-2028805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7"/>
          <p:cNvSpPr txBox="1"/>
          <p:nvPr>
            <p:ph idx="1" type="subTitle"/>
          </p:nvPr>
        </p:nvSpPr>
        <p:spPr>
          <a:xfrm>
            <a:off x="1098925" y="531350"/>
            <a:ext cx="3273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52" name="Google Shape;152;p57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3" name="Google Shape;153;p57"/>
          <p:cNvSpPr txBox="1"/>
          <p:nvPr>
            <p:ph idx="2" type="subTitle"/>
          </p:nvPr>
        </p:nvSpPr>
        <p:spPr>
          <a:xfrm>
            <a:off x="1098925" y="1971825"/>
            <a:ext cx="3273600" cy="23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8"/>
          <p:cNvSpPr txBox="1"/>
          <p:nvPr>
            <p:ph type="title"/>
          </p:nvPr>
        </p:nvSpPr>
        <p:spPr>
          <a:xfrm>
            <a:off x="4734000" y="378225"/>
            <a:ext cx="36372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6" name="Google Shape;156;p58"/>
          <p:cNvSpPr txBox="1"/>
          <p:nvPr>
            <p:ph idx="1" type="subTitle"/>
          </p:nvPr>
        </p:nvSpPr>
        <p:spPr>
          <a:xfrm>
            <a:off x="4962600" y="1726500"/>
            <a:ext cx="3637200" cy="21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pic>
        <p:nvPicPr>
          <p:cNvPr id="157" name="Google Shape;15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442601" y="0"/>
            <a:ext cx="1488450" cy="306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54100" y="2892100"/>
            <a:ext cx="1488450" cy="306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7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399995">
            <a:off x="-2368482" y="1910826"/>
            <a:ext cx="6751897" cy="224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9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2" name="Google Shape;162;p59"/>
          <p:cNvSpPr txBox="1"/>
          <p:nvPr>
            <p:ph idx="1" type="subTitle"/>
          </p:nvPr>
        </p:nvSpPr>
        <p:spPr>
          <a:xfrm>
            <a:off x="1976000" y="2684865"/>
            <a:ext cx="2241900" cy="1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0"/>
          <p:cNvSpPr txBox="1"/>
          <p:nvPr>
            <p:ph type="title"/>
          </p:nvPr>
        </p:nvSpPr>
        <p:spPr>
          <a:xfrm>
            <a:off x="5284303" y="3314360"/>
            <a:ext cx="30699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5" name="Google Shape;165;p60"/>
          <p:cNvSpPr txBox="1"/>
          <p:nvPr>
            <p:ph idx="1" type="subTitle"/>
          </p:nvPr>
        </p:nvSpPr>
        <p:spPr>
          <a:xfrm>
            <a:off x="2702800" y="1363838"/>
            <a:ext cx="5651100" cy="18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66" name="Google Shape;166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1874003" y="1459629"/>
            <a:ext cx="6272302" cy="174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1">
  <p:cSld name="CUSTOM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2"/>
          <p:cNvPicPr preferRelativeResize="0"/>
          <p:nvPr/>
        </p:nvPicPr>
        <p:blipFill rotWithShape="1">
          <a:blip r:embed="rId2">
            <a:alphaModFix/>
          </a:blip>
          <a:srcRect b="0" l="29" r="27" t="0"/>
          <a:stretch/>
        </p:blipFill>
        <p:spPr>
          <a:xfrm rot="10800000">
            <a:off x="886002" y="137500"/>
            <a:ext cx="8702104" cy="486849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2"/>
          <p:cNvSpPr txBox="1"/>
          <p:nvPr>
            <p:ph type="title"/>
          </p:nvPr>
        </p:nvSpPr>
        <p:spPr>
          <a:xfrm>
            <a:off x="1396950" y="1650313"/>
            <a:ext cx="63501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8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32"/>
          <p:cNvSpPr txBox="1"/>
          <p:nvPr>
            <p:ph idx="1" type="subTitle"/>
          </p:nvPr>
        </p:nvSpPr>
        <p:spPr>
          <a:xfrm>
            <a:off x="1887750" y="2908788"/>
            <a:ext cx="53685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9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1"/>
          <p:cNvSpPr txBox="1"/>
          <p:nvPr>
            <p:ph idx="1" type="subTitle"/>
          </p:nvPr>
        </p:nvSpPr>
        <p:spPr>
          <a:xfrm>
            <a:off x="789900" y="3390968"/>
            <a:ext cx="75639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9" name="Google Shape;169;p61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0" name="Google Shape;170;p61"/>
          <p:cNvSpPr txBox="1"/>
          <p:nvPr>
            <p:ph idx="2" type="title"/>
          </p:nvPr>
        </p:nvSpPr>
        <p:spPr>
          <a:xfrm>
            <a:off x="2400850" y="4295468"/>
            <a:ext cx="59703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9pPr>
          </a:lstStyle>
          <a:p/>
        </p:txBody>
      </p:sp>
      <p:pic>
        <p:nvPicPr>
          <p:cNvPr id="171" name="Google Shape;171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446400" y="-75899"/>
            <a:ext cx="1878876" cy="314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6993624" y="175926"/>
            <a:ext cx="1519775" cy="312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0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6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3192424" y="104735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62"/>
          <p:cNvSpPr txBox="1"/>
          <p:nvPr>
            <p:ph type="title"/>
          </p:nvPr>
        </p:nvSpPr>
        <p:spPr>
          <a:xfrm>
            <a:off x="5033100" y="1498000"/>
            <a:ext cx="31686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62"/>
          <p:cNvSpPr txBox="1"/>
          <p:nvPr>
            <p:ph idx="1" type="subTitle"/>
          </p:nvPr>
        </p:nvSpPr>
        <p:spPr>
          <a:xfrm>
            <a:off x="5033100" y="2110500"/>
            <a:ext cx="3168600" cy="1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0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6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10800000">
            <a:off x="-3192424" y="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63"/>
          <p:cNvSpPr txBox="1"/>
          <p:nvPr>
            <p:ph type="title"/>
          </p:nvPr>
        </p:nvSpPr>
        <p:spPr>
          <a:xfrm>
            <a:off x="942300" y="1498000"/>
            <a:ext cx="31686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0" name="Google Shape;180;p63"/>
          <p:cNvSpPr txBox="1"/>
          <p:nvPr>
            <p:ph idx="1" type="subTitle"/>
          </p:nvPr>
        </p:nvSpPr>
        <p:spPr>
          <a:xfrm>
            <a:off x="942300" y="2110500"/>
            <a:ext cx="3168600" cy="1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BODY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4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4" name="Google Shape;184;p64"/>
          <p:cNvSpPr txBox="1"/>
          <p:nvPr>
            <p:ph idx="2" type="title"/>
          </p:nvPr>
        </p:nvSpPr>
        <p:spPr>
          <a:xfrm>
            <a:off x="905723" y="3146925"/>
            <a:ext cx="15972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5" name="Google Shape;185;p64"/>
          <p:cNvSpPr txBox="1"/>
          <p:nvPr>
            <p:ph idx="1" type="subTitle"/>
          </p:nvPr>
        </p:nvSpPr>
        <p:spPr>
          <a:xfrm>
            <a:off x="905713" y="3520075"/>
            <a:ext cx="15972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64"/>
          <p:cNvSpPr txBox="1"/>
          <p:nvPr>
            <p:ph idx="3" type="title"/>
          </p:nvPr>
        </p:nvSpPr>
        <p:spPr>
          <a:xfrm>
            <a:off x="2817510" y="3146925"/>
            <a:ext cx="15972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7" name="Google Shape;187;p64"/>
          <p:cNvSpPr txBox="1"/>
          <p:nvPr>
            <p:ph idx="4" type="subTitle"/>
          </p:nvPr>
        </p:nvSpPr>
        <p:spPr>
          <a:xfrm>
            <a:off x="2817500" y="3520075"/>
            <a:ext cx="15972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64"/>
          <p:cNvSpPr txBox="1"/>
          <p:nvPr>
            <p:ph idx="5" type="title"/>
          </p:nvPr>
        </p:nvSpPr>
        <p:spPr>
          <a:xfrm>
            <a:off x="4729288" y="3146925"/>
            <a:ext cx="15972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9" name="Google Shape;189;p64"/>
          <p:cNvSpPr txBox="1"/>
          <p:nvPr>
            <p:ph idx="6" type="subTitle"/>
          </p:nvPr>
        </p:nvSpPr>
        <p:spPr>
          <a:xfrm>
            <a:off x="4729278" y="3520075"/>
            <a:ext cx="15972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64"/>
          <p:cNvSpPr txBox="1"/>
          <p:nvPr>
            <p:ph idx="7" type="title"/>
          </p:nvPr>
        </p:nvSpPr>
        <p:spPr>
          <a:xfrm>
            <a:off x="6641075" y="3146925"/>
            <a:ext cx="15972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1" name="Google Shape;191;p64"/>
          <p:cNvSpPr txBox="1"/>
          <p:nvPr>
            <p:ph idx="8" type="subTitle"/>
          </p:nvPr>
        </p:nvSpPr>
        <p:spPr>
          <a:xfrm>
            <a:off x="6641065" y="3520075"/>
            <a:ext cx="15972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BODY_1_1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5"/>
          <p:cNvSpPr txBox="1"/>
          <p:nvPr>
            <p:ph type="title"/>
          </p:nvPr>
        </p:nvSpPr>
        <p:spPr>
          <a:xfrm>
            <a:off x="3262325" y="378225"/>
            <a:ext cx="51087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4" name="Google Shape;194;p65"/>
          <p:cNvSpPr txBox="1"/>
          <p:nvPr>
            <p:ph idx="2" type="title"/>
          </p:nvPr>
        </p:nvSpPr>
        <p:spPr>
          <a:xfrm>
            <a:off x="789993" y="1505122"/>
            <a:ext cx="3479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5" name="Google Shape;195;p65"/>
          <p:cNvSpPr txBox="1"/>
          <p:nvPr>
            <p:ph idx="1" type="subTitle"/>
          </p:nvPr>
        </p:nvSpPr>
        <p:spPr>
          <a:xfrm>
            <a:off x="789963" y="1878272"/>
            <a:ext cx="34797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65"/>
          <p:cNvSpPr txBox="1"/>
          <p:nvPr>
            <p:ph idx="3" type="title"/>
          </p:nvPr>
        </p:nvSpPr>
        <p:spPr>
          <a:xfrm>
            <a:off x="790019" y="3313673"/>
            <a:ext cx="3479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7" name="Google Shape;197;p65"/>
          <p:cNvSpPr txBox="1"/>
          <p:nvPr>
            <p:ph idx="4" type="subTitle"/>
          </p:nvPr>
        </p:nvSpPr>
        <p:spPr>
          <a:xfrm>
            <a:off x="790006" y="3686823"/>
            <a:ext cx="34797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65"/>
          <p:cNvSpPr txBox="1"/>
          <p:nvPr>
            <p:ph idx="5" type="title"/>
          </p:nvPr>
        </p:nvSpPr>
        <p:spPr>
          <a:xfrm>
            <a:off x="4874377" y="3313673"/>
            <a:ext cx="3479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9" name="Google Shape;199;p65"/>
          <p:cNvSpPr txBox="1"/>
          <p:nvPr>
            <p:ph idx="6" type="subTitle"/>
          </p:nvPr>
        </p:nvSpPr>
        <p:spPr>
          <a:xfrm>
            <a:off x="4874359" y="3686823"/>
            <a:ext cx="34797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65"/>
          <p:cNvSpPr txBox="1"/>
          <p:nvPr>
            <p:ph idx="7" type="title"/>
          </p:nvPr>
        </p:nvSpPr>
        <p:spPr>
          <a:xfrm>
            <a:off x="4874402" y="1505122"/>
            <a:ext cx="3479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1" name="Google Shape;201;p65"/>
          <p:cNvSpPr txBox="1"/>
          <p:nvPr>
            <p:ph idx="8" type="subTitle"/>
          </p:nvPr>
        </p:nvSpPr>
        <p:spPr>
          <a:xfrm>
            <a:off x="4874375" y="1878272"/>
            <a:ext cx="34797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2" name="Google Shape;20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756675" y="-129950"/>
            <a:ext cx="3912276" cy="13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2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66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6" name="Google Shape;206;p66"/>
          <p:cNvSpPr txBox="1"/>
          <p:nvPr>
            <p:ph idx="2" type="title"/>
          </p:nvPr>
        </p:nvSpPr>
        <p:spPr>
          <a:xfrm>
            <a:off x="1426194" y="2418250"/>
            <a:ext cx="24282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7" name="Google Shape;207;p66"/>
          <p:cNvSpPr txBox="1"/>
          <p:nvPr>
            <p:ph idx="1" type="subTitle"/>
          </p:nvPr>
        </p:nvSpPr>
        <p:spPr>
          <a:xfrm>
            <a:off x="1426175" y="2791400"/>
            <a:ext cx="24282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8" name="Google Shape;208;p66"/>
          <p:cNvSpPr txBox="1"/>
          <p:nvPr>
            <p:ph idx="3" type="title"/>
          </p:nvPr>
        </p:nvSpPr>
        <p:spPr>
          <a:xfrm>
            <a:off x="5289622" y="2418250"/>
            <a:ext cx="24282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Alternates ExtraBold"/>
              <a:buNone/>
              <a:defRPr sz="1600">
                <a:solidFill>
                  <a:schemeClr val="accent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9" name="Google Shape;209;p66"/>
          <p:cNvSpPr txBox="1"/>
          <p:nvPr>
            <p:ph idx="4" type="subTitle"/>
          </p:nvPr>
        </p:nvSpPr>
        <p:spPr>
          <a:xfrm>
            <a:off x="5289601" y="2791400"/>
            <a:ext cx="24282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Alternates Light"/>
              <a:buNone/>
              <a:defRPr sz="14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_2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7451" y="858725"/>
            <a:ext cx="5921949" cy="278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67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3" name="Google Shape;213;p67"/>
          <p:cNvSpPr txBox="1"/>
          <p:nvPr>
            <p:ph idx="2" type="title"/>
          </p:nvPr>
        </p:nvSpPr>
        <p:spPr>
          <a:xfrm>
            <a:off x="866631" y="3601250"/>
            <a:ext cx="24282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4" name="Google Shape;214;p67"/>
          <p:cNvSpPr txBox="1"/>
          <p:nvPr>
            <p:ph idx="1" type="subTitle"/>
          </p:nvPr>
        </p:nvSpPr>
        <p:spPr>
          <a:xfrm>
            <a:off x="866625" y="3974400"/>
            <a:ext cx="24282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5" name="Google Shape;215;p67"/>
          <p:cNvSpPr txBox="1"/>
          <p:nvPr>
            <p:ph idx="3" type="title"/>
          </p:nvPr>
        </p:nvSpPr>
        <p:spPr>
          <a:xfrm>
            <a:off x="5849210" y="3601250"/>
            <a:ext cx="24282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Alternates ExtraBold"/>
              <a:buNone/>
              <a:defRPr sz="1600">
                <a:solidFill>
                  <a:schemeClr val="accent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6" name="Google Shape;216;p67"/>
          <p:cNvSpPr txBox="1"/>
          <p:nvPr>
            <p:ph idx="4" type="subTitle"/>
          </p:nvPr>
        </p:nvSpPr>
        <p:spPr>
          <a:xfrm>
            <a:off x="5849200" y="3974400"/>
            <a:ext cx="24282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Alternates Light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BODY_1_2_2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4">
            <a:off x="3" y="3019082"/>
            <a:ext cx="9533454" cy="316545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68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0" name="Google Shape;220;p68"/>
          <p:cNvSpPr txBox="1"/>
          <p:nvPr>
            <p:ph idx="2" type="title"/>
          </p:nvPr>
        </p:nvSpPr>
        <p:spPr>
          <a:xfrm>
            <a:off x="1671086" y="1231700"/>
            <a:ext cx="28059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1" name="Google Shape;221;p68"/>
          <p:cNvSpPr txBox="1"/>
          <p:nvPr>
            <p:ph idx="1" type="subTitle"/>
          </p:nvPr>
        </p:nvSpPr>
        <p:spPr>
          <a:xfrm>
            <a:off x="1671064" y="1604850"/>
            <a:ext cx="28059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2" name="Google Shape;222;p68"/>
          <p:cNvSpPr txBox="1"/>
          <p:nvPr>
            <p:ph idx="3" type="title"/>
          </p:nvPr>
        </p:nvSpPr>
        <p:spPr>
          <a:xfrm>
            <a:off x="4667036" y="2547925"/>
            <a:ext cx="28059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3" name="Google Shape;223;p68"/>
          <p:cNvSpPr txBox="1"/>
          <p:nvPr>
            <p:ph idx="4" type="subTitle"/>
          </p:nvPr>
        </p:nvSpPr>
        <p:spPr>
          <a:xfrm>
            <a:off x="4667014" y="2921075"/>
            <a:ext cx="28059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2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69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69"/>
          <p:cNvSpPr txBox="1"/>
          <p:nvPr>
            <p:ph idx="1" type="body"/>
          </p:nvPr>
        </p:nvSpPr>
        <p:spPr>
          <a:xfrm>
            <a:off x="775144" y="1313000"/>
            <a:ext cx="35649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" name="Google Shape;227;p69"/>
          <p:cNvSpPr txBox="1"/>
          <p:nvPr>
            <p:ph idx="2" type="body"/>
          </p:nvPr>
        </p:nvSpPr>
        <p:spPr>
          <a:xfrm>
            <a:off x="4803956" y="1313000"/>
            <a:ext cx="35649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69"/>
          <p:cNvSpPr txBox="1"/>
          <p:nvPr>
            <p:ph type="title"/>
          </p:nvPr>
        </p:nvSpPr>
        <p:spPr>
          <a:xfrm>
            <a:off x="3972475" y="378225"/>
            <a:ext cx="43986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AND_BODY_1_3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70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2" name="Google Shape;232;p70"/>
          <p:cNvSpPr txBox="1"/>
          <p:nvPr>
            <p:ph idx="2" type="title"/>
          </p:nvPr>
        </p:nvSpPr>
        <p:spPr>
          <a:xfrm>
            <a:off x="809952" y="1559225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3" name="Google Shape;233;p70"/>
          <p:cNvSpPr txBox="1"/>
          <p:nvPr>
            <p:ph idx="1" type="subTitle"/>
          </p:nvPr>
        </p:nvSpPr>
        <p:spPr>
          <a:xfrm>
            <a:off x="809938" y="1932375"/>
            <a:ext cx="2217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4" name="Google Shape;234;p70"/>
          <p:cNvSpPr txBox="1"/>
          <p:nvPr>
            <p:ph idx="3" type="title"/>
          </p:nvPr>
        </p:nvSpPr>
        <p:spPr>
          <a:xfrm>
            <a:off x="3463514" y="1559225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5" name="Google Shape;235;p70"/>
          <p:cNvSpPr txBox="1"/>
          <p:nvPr>
            <p:ph idx="4" type="subTitle"/>
          </p:nvPr>
        </p:nvSpPr>
        <p:spPr>
          <a:xfrm>
            <a:off x="3463500" y="1932375"/>
            <a:ext cx="2217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6" name="Google Shape;236;p70"/>
          <p:cNvSpPr txBox="1"/>
          <p:nvPr>
            <p:ph idx="5" type="title"/>
          </p:nvPr>
        </p:nvSpPr>
        <p:spPr>
          <a:xfrm>
            <a:off x="6117064" y="1559225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7" name="Google Shape;237;p70"/>
          <p:cNvSpPr txBox="1"/>
          <p:nvPr>
            <p:ph idx="6" type="subTitle"/>
          </p:nvPr>
        </p:nvSpPr>
        <p:spPr>
          <a:xfrm>
            <a:off x="6117050" y="1932375"/>
            <a:ext cx="2217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8" name="Google Shape;238;p70"/>
          <p:cNvSpPr txBox="1"/>
          <p:nvPr>
            <p:ph idx="7" type="title"/>
          </p:nvPr>
        </p:nvSpPr>
        <p:spPr>
          <a:xfrm>
            <a:off x="809939" y="3207225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9" name="Google Shape;239;p70"/>
          <p:cNvSpPr txBox="1"/>
          <p:nvPr>
            <p:ph idx="8" type="subTitle"/>
          </p:nvPr>
        </p:nvSpPr>
        <p:spPr>
          <a:xfrm>
            <a:off x="809925" y="3580375"/>
            <a:ext cx="2217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0" name="Google Shape;240;p70"/>
          <p:cNvSpPr txBox="1"/>
          <p:nvPr>
            <p:ph idx="9" type="title"/>
          </p:nvPr>
        </p:nvSpPr>
        <p:spPr>
          <a:xfrm>
            <a:off x="3463502" y="3207225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1" name="Google Shape;241;p70"/>
          <p:cNvSpPr txBox="1"/>
          <p:nvPr>
            <p:ph idx="13" type="subTitle"/>
          </p:nvPr>
        </p:nvSpPr>
        <p:spPr>
          <a:xfrm>
            <a:off x="3463488" y="3580375"/>
            <a:ext cx="2217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2" name="Google Shape;242;p70"/>
          <p:cNvSpPr txBox="1"/>
          <p:nvPr>
            <p:ph idx="14" type="title"/>
          </p:nvPr>
        </p:nvSpPr>
        <p:spPr>
          <a:xfrm>
            <a:off x="6117052" y="3207225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3" name="Google Shape;243;p70"/>
          <p:cNvSpPr txBox="1"/>
          <p:nvPr>
            <p:ph idx="15" type="subTitle"/>
          </p:nvPr>
        </p:nvSpPr>
        <p:spPr>
          <a:xfrm>
            <a:off x="6117038" y="3580375"/>
            <a:ext cx="2217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3"/>
          <p:cNvPicPr preferRelativeResize="0"/>
          <p:nvPr/>
        </p:nvPicPr>
        <p:blipFill rotWithShape="1">
          <a:blip r:embed="rId2">
            <a:alphaModFix amt="56000"/>
          </a:blip>
          <a:srcRect b="0" l="0" r="0" t="0"/>
          <a:stretch/>
        </p:blipFill>
        <p:spPr>
          <a:xfrm rot="-7199997">
            <a:off x="4531704" y="539794"/>
            <a:ext cx="5918750" cy="6540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3"/>
          <p:cNvSpPr txBox="1"/>
          <p:nvPr>
            <p:ph idx="1" type="body"/>
          </p:nvPr>
        </p:nvSpPr>
        <p:spPr>
          <a:xfrm>
            <a:off x="686700" y="1076275"/>
            <a:ext cx="7684500" cy="3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50"/>
            </a:lvl1pPr>
            <a:lvl2pPr indent="-29845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eriod"/>
              <a:defRPr sz="1250"/>
            </a:lvl2pPr>
            <a:lvl3pPr indent="-29845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romanLcPeriod"/>
              <a:defRPr sz="1250"/>
            </a:lvl3pPr>
            <a:lvl4pPr indent="-29845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sz="1250"/>
            </a:lvl4pPr>
            <a:lvl5pPr indent="-29845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eriod"/>
              <a:defRPr sz="1250"/>
            </a:lvl5pPr>
            <a:lvl6pPr indent="-29845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romanLcPeriod"/>
              <a:defRPr sz="1250"/>
            </a:lvl6pPr>
            <a:lvl7pPr indent="-29845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sz="1250"/>
            </a:lvl7pPr>
            <a:lvl8pPr indent="-29845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eriod"/>
              <a:defRPr sz="1250"/>
            </a:lvl8pPr>
            <a:lvl9pPr indent="-29845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AutoNum type="romanLcPeriod"/>
              <a:defRPr sz="1250"/>
            </a:lvl9pPr>
          </a:lstStyle>
          <a:p/>
        </p:txBody>
      </p:sp>
      <p:sp>
        <p:nvSpPr>
          <p:cNvPr id="36" name="Google Shape;36;p33"/>
          <p:cNvSpPr txBox="1"/>
          <p:nvPr>
            <p:ph type="title"/>
          </p:nvPr>
        </p:nvSpPr>
        <p:spPr>
          <a:xfrm>
            <a:off x="1781425" y="378225"/>
            <a:ext cx="6589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 1">
  <p:cSld name="TITLE_AND_BODY_1_3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1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6" name="Google Shape;246;p71"/>
          <p:cNvSpPr txBox="1"/>
          <p:nvPr>
            <p:ph idx="2" type="title"/>
          </p:nvPr>
        </p:nvSpPr>
        <p:spPr>
          <a:xfrm>
            <a:off x="7092000" y="1406825"/>
            <a:ext cx="1262100" cy="381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7" name="Google Shape;247;p71"/>
          <p:cNvSpPr txBox="1"/>
          <p:nvPr>
            <p:ph idx="1" type="subTitle"/>
          </p:nvPr>
        </p:nvSpPr>
        <p:spPr>
          <a:xfrm>
            <a:off x="2994000" y="1344725"/>
            <a:ext cx="39456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8" name="Google Shape;248;p71"/>
          <p:cNvSpPr txBox="1"/>
          <p:nvPr>
            <p:ph idx="3" type="title"/>
          </p:nvPr>
        </p:nvSpPr>
        <p:spPr>
          <a:xfrm>
            <a:off x="7092000" y="1921855"/>
            <a:ext cx="1262100" cy="381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9" name="Google Shape;249;p71"/>
          <p:cNvSpPr txBox="1"/>
          <p:nvPr>
            <p:ph idx="4" type="subTitle"/>
          </p:nvPr>
        </p:nvSpPr>
        <p:spPr>
          <a:xfrm>
            <a:off x="2994000" y="1859755"/>
            <a:ext cx="39456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0" name="Google Shape;250;p71"/>
          <p:cNvSpPr txBox="1"/>
          <p:nvPr>
            <p:ph idx="5" type="title"/>
          </p:nvPr>
        </p:nvSpPr>
        <p:spPr>
          <a:xfrm>
            <a:off x="7092000" y="2436885"/>
            <a:ext cx="1262100" cy="381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1" name="Google Shape;251;p71"/>
          <p:cNvSpPr txBox="1"/>
          <p:nvPr>
            <p:ph idx="6" type="subTitle"/>
          </p:nvPr>
        </p:nvSpPr>
        <p:spPr>
          <a:xfrm>
            <a:off x="2994000" y="2374785"/>
            <a:ext cx="39456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2" name="Google Shape;252;p71"/>
          <p:cNvSpPr txBox="1"/>
          <p:nvPr>
            <p:ph idx="7" type="title"/>
          </p:nvPr>
        </p:nvSpPr>
        <p:spPr>
          <a:xfrm>
            <a:off x="7092000" y="2951915"/>
            <a:ext cx="1262100" cy="381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3" name="Google Shape;253;p71"/>
          <p:cNvSpPr txBox="1"/>
          <p:nvPr>
            <p:ph idx="8" type="subTitle"/>
          </p:nvPr>
        </p:nvSpPr>
        <p:spPr>
          <a:xfrm>
            <a:off x="2994000" y="2889815"/>
            <a:ext cx="39456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4" name="Google Shape;254;p71"/>
          <p:cNvSpPr txBox="1"/>
          <p:nvPr>
            <p:ph idx="9" type="title"/>
          </p:nvPr>
        </p:nvSpPr>
        <p:spPr>
          <a:xfrm>
            <a:off x="7092000" y="3466945"/>
            <a:ext cx="1262100" cy="381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5" name="Google Shape;255;p71"/>
          <p:cNvSpPr txBox="1"/>
          <p:nvPr>
            <p:ph idx="13" type="subTitle"/>
          </p:nvPr>
        </p:nvSpPr>
        <p:spPr>
          <a:xfrm>
            <a:off x="2994000" y="3404845"/>
            <a:ext cx="39456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71"/>
          <p:cNvSpPr txBox="1"/>
          <p:nvPr>
            <p:ph idx="14" type="title"/>
          </p:nvPr>
        </p:nvSpPr>
        <p:spPr>
          <a:xfrm>
            <a:off x="7092000" y="3981975"/>
            <a:ext cx="1262100" cy="381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7" name="Google Shape;257;p71"/>
          <p:cNvSpPr txBox="1"/>
          <p:nvPr>
            <p:ph idx="15" type="subTitle"/>
          </p:nvPr>
        </p:nvSpPr>
        <p:spPr>
          <a:xfrm>
            <a:off x="2994000" y="3919875"/>
            <a:ext cx="39456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258" name="Google Shape;258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-2034276" y="1065614"/>
            <a:ext cx="5852719" cy="327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HEADER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72"/>
          <p:cNvSpPr txBox="1"/>
          <p:nvPr>
            <p:ph type="title"/>
          </p:nvPr>
        </p:nvSpPr>
        <p:spPr>
          <a:xfrm>
            <a:off x="5150300" y="694050"/>
            <a:ext cx="3156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2" name="Google Shape;262;p72"/>
          <p:cNvSpPr txBox="1"/>
          <p:nvPr>
            <p:ph idx="1" type="subTitle"/>
          </p:nvPr>
        </p:nvSpPr>
        <p:spPr>
          <a:xfrm>
            <a:off x="5150300" y="1535850"/>
            <a:ext cx="31566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72"/>
          <p:cNvSpPr txBox="1"/>
          <p:nvPr/>
        </p:nvSpPr>
        <p:spPr>
          <a:xfrm>
            <a:off x="5150300" y="3218125"/>
            <a:ext cx="3192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b="0" i="0" sz="11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434928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244402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34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4"/>
          <p:cNvSpPr txBox="1"/>
          <p:nvPr>
            <p:ph type="title"/>
          </p:nvPr>
        </p:nvSpPr>
        <p:spPr>
          <a:xfrm>
            <a:off x="702450" y="1773225"/>
            <a:ext cx="1946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34"/>
          <p:cNvSpPr txBox="1"/>
          <p:nvPr>
            <p:ph idx="1" type="subTitle"/>
          </p:nvPr>
        </p:nvSpPr>
        <p:spPr>
          <a:xfrm>
            <a:off x="702450" y="2070300"/>
            <a:ext cx="19467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34"/>
          <p:cNvSpPr txBox="1"/>
          <p:nvPr>
            <p:ph idx="2" type="title"/>
          </p:nvPr>
        </p:nvSpPr>
        <p:spPr>
          <a:xfrm>
            <a:off x="3598650" y="1773225"/>
            <a:ext cx="1946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34"/>
          <p:cNvSpPr txBox="1"/>
          <p:nvPr>
            <p:ph idx="3" type="subTitle"/>
          </p:nvPr>
        </p:nvSpPr>
        <p:spPr>
          <a:xfrm>
            <a:off x="3598650" y="2070300"/>
            <a:ext cx="19467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34"/>
          <p:cNvSpPr txBox="1"/>
          <p:nvPr>
            <p:ph idx="4" type="title"/>
          </p:nvPr>
        </p:nvSpPr>
        <p:spPr>
          <a:xfrm>
            <a:off x="6494850" y="1773225"/>
            <a:ext cx="1946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34"/>
          <p:cNvSpPr txBox="1"/>
          <p:nvPr>
            <p:ph idx="5" type="subTitle"/>
          </p:nvPr>
        </p:nvSpPr>
        <p:spPr>
          <a:xfrm>
            <a:off x="6494850" y="2070300"/>
            <a:ext cx="19467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34"/>
          <p:cNvSpPr txBox="1"/>
          <p:nvPr>
            <p:ph idx="6" type="title"/>
          </p:nvPr>
        </p:nvSpPr>
        <p:spPr>
          <a:xfrm>
            <a:off x="5039900" y="3501280"/>
            <a:ext cx="1946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34"/>
          <p:cNvSpPr txBox="1"/>
          <p:nvPr>
            <p:ph idx="7" type="subTitle"/>
          </p:nvPr>
        </p:nvSpPr>
        <p:spPr>
          <a:xfrm>
            <a:off x="5039888" y="3798230"/>
            <a:ext cx="19467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34"/>
          <p:cNvSpPr txBox="1"/>
          <p:nvPr>
            <p:ph idx="8" type="title"/>
          </p:nvPr>
        </p:nvSpPr>
        <p:spPr>
          <a:xfrm>
            <a:off x="2157425" y="3501280"/>
            <a:ext cx="1946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34"/>
          <p:cNvSpPr txBox="1"/>
          <p:nvPr>
            <p:ph idx="9" type="subTitle"/>
          </p:nvPr>
        </p:nvSpPr>
        <p:spPr>
          <a:xfrm>
            <a:off x="2157413" y="3798230"/>
            <a:ext cx="19467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34"/>
          <p:cNvSpPr txBox="1"/>
          <p:nvPr>
            <p:ph idx="13" type="title"/>
          </p:nvPr>
        </p:nvSpPr>
        <p:spPr>
          <a:xfrm>
            <a:off x="1139400" y="1283325"/>
            <a:ext cx="10728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0" name="Google Shape;50;p34"/>
          <p:cNvSpPr txBox="1"/>
          <p:nvPr>
            <p:ph idx="14" type="title"/>
          </p:nvPr>
        </p:nvSpPr>
        <p:spPr>
          <a:xfrm>
            <a:off x="4035600" y="1283325"/>
            <a:ext cx="10728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1" name="Google Shape;51;p34"/>
          <p:cNvSpPr txBox="1"/>
          <p:nvPr>
            <p:ph idx="15" type="title"/>
          </p:nvPr>
        </p:nvSpPr>
        <p:spPr>
          <a:xfrm>
            <a:off x="6931800" y="1283325"/>
            <a:ext cx="10728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2" name="Google Shape;52;p34"/>
          <p:cNvSpPr txBox="1"/>
          <p:nvPr>
            <p:ph idx="16" type="title"/>
          </p:nvPr>
        </p:nvSpPr>
        <p:spPr>
          <a:xfrm>
            <a:off x="5476850" y="3007778"/>
            <a:ext cx="10728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3" name="Google Shape;53;p34"/>
          <p:cNvSpPr txBox="1"/>
          <p:nvPr>
            <p:ph idx="17" type="title"/>
          </p:nvPr>
        </p:nvSpPr>
        <p:spPr>
          <a:xfrm>
            <a:off x="2594375" y="3015515"/>
            <a:ext cx="10728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5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5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SECTION_TITLE_AND_DESCRIPTION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7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37"/>
          <p:cNvSpPr txBox="1"/>
          <p:nvPr>
            <p:ph idx="1" type="subTitle"/>
          </p:nvPr>
        </p:nvSpPr>
        <p:spPr>
          <a:xfrm>
            <a:off x="4870825" y="1767050"/>
            <a:ext cx="3273600" cy="23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39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9"/>
          <p:cNvSpPr txBox="1"/>
          <p:nvPr>
            <p:ph idx="1" type="body"/>
          </p:nvPr>
        </p:nvSpPr>
        <p:spPr>
          <a:xfrm>
            <a:off x="775144" y="1313000"/>
            <a:ext cx="35649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39"/>
          <p:cNvSpPr txBox="1"/>
          <p:nvPr>
            <p:ph idx="2" type="body"/>
          </p:nvPr>
        </p:nvSpPr>
        <p:spPr>
          <a:xfrm>
            <a:off x="4803956" y="1313000"/>
            <a:ext cx="35649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39"/>
          <p:cNvSpPr txBox="1"/>
          <p:nvPr>
            <p:ph type="title"/>
          </p:nvPr>
        </p:nvSpPr>
        <p:spPr>
          <a:xfrm>
            <a:off x="3972475" y="378225"/>
            <a:ext cx="43986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/>
          <p:nvPr/>
        </p:nvSpPr>
        <p:spPr>
          <a:xfrm rot="10800000">
            <a:off x="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0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0625" y="3354737"/>
            <a:ext cx="8662743" cy="26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240625" y="-812913"/>
            <a:ext cx="8662743" cy="260167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0"/>
          <p:cNvSpPr txBox="1"/>
          <p:nvPr>
            <p:ph type="title"/>
          </p:nvPr>
        </p:nvSpPr>
        <p:spPr>
          <a:xfrm>
            <a:off x="1301375" y="1417650"/>
            <a:ext cx="65412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10.xml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16.xml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17.xml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20.xml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redeszone.net/tutoriales/redes-cable/vlan-tipos-configuracion/" TargetMode="External"/><Relationship Id="rId4" Type="http://schemas.openxmlformats.org/officeDocument/2006/relationships/hyperlink" Target="https://techhub.hpe.com/eginfolib/networking/docs/switches/5820x-5800/5998-7387r_l2-lan_cg/content/441756596.ht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5.xml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AD1F1"/>
            </a:gs>
            <a:gs pos="100000">
              <a:srgbClr val="09616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09512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561088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"/>
          <p:cNvSpPr txBox="1"/>
          <p:nvPr>
            <p:ph type="ctrTitle"/>
          </p:nvPr>
        </p:nvSpPr>
        <p:spPr>
          <a:xfrm>
            <a:off x="311700" y="1779300"/>
            <a:ext cx="85206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300"/>
              <a:t>Clase Semana 5</a:t>
            </a:r>
            <a:endParaRPr sz="37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77" name="Google Shape;277;p2"/>
          <p:cNvSpPr txBox="1"/>
          <p:nvPr>
            <p:ph idx="1" type="subTitle"/>
          </p:nvPr>
        </p:nvSpPr>
        <p:spPr>
          <a:xfrm>
            <a:off x="4842200" y="3858025"/>
            <a:ext cx="3657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Redes de Computadoras 1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1"/>
          <p:cNvSpPr txBox="1"/>
          <p:nvPr>
            <p:ph idx="1" type="subTitle"/>
          </p:nvPr>
        </p:nvSpPr>
        <p:spPr>
          <a:xfrm>
            <a:off x="2239088" y="946150"/>
            <a:ext cx="37647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/>
              <a:t>¿Para qué sirven las VLAN?</a:t>
            </a:r>
            <a:endParaRPr b="1" sz="2400"/>
          </a:p>
        </p:txBody>
      </p:sp>
      <p:sp>
        <p:nvSpPr>
          <p:cNvPr id="407" name="Google Shape;407;p11"/>
          <p:cNvSpPr txBox="1"/>
          <p:nvPr>
            <p:ph idx="3" type="subTitle"/>
          </p:nvPr>
        </p:nvSpPr>
        <p:spPr>
          <a:xfrm>
            <a:off x="702450" y="2070300"/>
            <a:ext cx="4464300" cy="23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Cuando configuramos una red de área local, ya sea en un entorno doméstico donde queramos segmentar los diferentes dispositivos a conectar, o en un entorno profesional, hacemos uso de VLANs para tener diferentes subredes.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/>
          </a:p>
        </p:txBody>
      </p:sp>
      <p:cxnSp>
        <p:nvCxnSpPr>
          <p:cNvPr id="408" name="Google Shape;408;p11"/>
          <p:cNvCxnSpPr/>
          <p:nvPr/>
        </p:nvCxnSpPr>
        <p:spPr>
          <a:xfrm rot="10800000">
            <a:off x="1675800" y="-64575"/>
            <a:ext cx="0" cy="1347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409" name="Google Shape;409;p11"/>
          <p:cNvCxnSpPr/>
          <p:nvPr/>
        </p:nvCxnSpPr>
        <p:spPr>
          <a:xfrm rot="10800000">
            <a:off x="4551650" y="-10625"/>
            <a:ext cx="21300" cy="572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410" name="Google Shape;410;p11"/>
          <p:cNvCxnSpPr/>
          <p:nvPr/>
        </p:nvCxnSpPr>
        <p:spPr>
          <a:xfrm rot="10800000">
            <a:off x="7468200" y="-50175"/>
            <a:ext cx="0" cy="133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411" name="Google Shape;411;p11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2" name="Google Shape;412;p11"/>
          <p:cNvGrpSpPr/>
          <p:nvPr/>
        </p:nvGrpSpPr>
        <p:grpSpPr>
          <a:xfrm>
            <a:off x="629692" y="1105264"/>
            <a:ext cx="144992" cy="269769"/>
            <a:chOff x="629692" y="1105264"/>
            <a:chExt cx="144992" cy="269769"/>
          </a:xfrm>
        </p:grpSpPr>
        <p:sp>
          <p:nvSpPr>
            <p:cNvPr id="413" name="Google Shape;413;p11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" name="Google Shape;415;p11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1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1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11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9" name="Google Shape;41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199" y="1739300"/>
            <a:ext cx="2914050" cy="28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2"/>
          <p:cNvSpPr txBox="1"/>
          <p:nvPr>
            <p:ph idx="1" type="subTitle"/>
          </p:nvPr>
        </p:nvSpPr>
        <p:spPr>
          <a:xfrm>
            <a:off x="2239088" y="946150"/>
            <a:ext cx="37647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/>
              <a:t>Tipos de VLANs</a:t>
            </a:r>
            <a:endParaRPr b="1" sz="2400"/>
          </a:p>
        </p:txBody>
      </p:sp>
      <p:sp>
        <p:nvSpPr>
          <p:cNvPr id="425" name="Google Shape;425;p12"/>
          <p:cNvSpPr txBox="1"/>
          <p:nvPr>
            <p:ph idx="3" type="subTitle"/>
          </p:nvPr>
        </p:nvSpPr>
        <p:spPr>
          <a:xfrm>
            <a:off x="629700" y="1858200"/>
            <a:ext cx="77625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VLAN nativa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802.1Q VLAN Tagging (tagged/untagged)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VLAN basadas en puerto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VLAN basadas en MAC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VLAN etiquetadas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VXLAN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VLAN Híbrida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VLAN de gestión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VLAN de control</a:t>
            </a:r>
            <a:endParaRPr sz="1700"/>
          </a:p>
        </p:txBody>
      </p:sp>
      <p:cxnSp>
        <p:nvCxnSpPr>
          <p:cNvPr id="426" name="Google Shape;426;p12"/>
          <p:cNvCxnSpPr/>
          <p:nvPr/>
        </p:nvCxnSpPr>
        <p:spPr>
          <a:xfrm rot="10800000">
            <a:off x="1675800" y="-64575"/>
            <a:ext cx="0" cy="1347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427" name="Google Shape;427;p12"/>
          <p:cNvCxnSpPr/>
          <p:nvPr/>
        </p:nvCxnSpPr>
        <p:spPr>
          <a:xfrm rot="10800000">
            <a:off x="4551650" y="-10625"/>
            <a:ext cx="21300" cy="572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428" name="Google Shape;428;p12"/>
          <p:cNvCxnSpPr/>
          <p:nvPr/>
        </p:nvCxnSpPr>
        <p:spPr>
          <a:xfrm rot="10800000">
            <a:off x="7468200" y="-50175"/>
            <a:ext cx="0" cy="133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429" name="Google Shape;429;p12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" name="Google Shape;430;p12"/>
          <p:cNvGrpSpPr/>
          <p:nvPr/>
        </p:nvGrpSpPr>
        <p:grpSpPr>
          <a:xfrm>
            <a:off x="629692" y="1105264"/>
            <a:ext cx="144992" cy="269769"/>
            <a:chOff x="629692" y="1105264"/>
            <a:chExt cx="144992" cy="269769"/>
          </a:xfrm>
        </p:grpSpPr>
        <p:sp>
          <p:nvSpPr>
            <p:cNvPr id="431" name="Google Shape;431;p12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3" name="Google Shape;433;p12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2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2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12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3"/>
          <p:cNvSpPr txBox="1"/>
          <p:nvPr>
            <p:ph idx="1" type="subTitle"/>
          </p:nvPr>
        </p:nvSpPr>
        <p:spPr>
          <a:xfrm>
            <a:off x="2239088" y="946150"/>
            <a:ext cx="37647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/>
              <a:t>Formato del Frame de la VLAN</a:t>
            </a:r>
            <a:endParaRPr b="1" sz="2400"/>
          </a:p>
        </p:txBody>
      </p:sp>
      <p:sp>
        <p:nvSpPr>
          <p:cNvPr id="442" name="Google Shape;442;p13"/>
          <p:cNvSpPr txBox="1"/>
          <p:nvPr>
            <p:ph idx="3" type="subTitle"/>
          </p:nvPr>
        </p:nvSpPr>
        <p:spPr>
          <a:xfrm>
            <a:off x="702450" y="2070300"/>
            <a:ext cx="7762500" cy="23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TPID (Tag Protocol Identifier) - Identificador de protocolo de etiqueta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TCI (Tag Control Information) - Información de control de etiquetas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PCP (Priority Code Point) - : Punto de código de prioridad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DEI (Drop Eligibility Indicator) - Indicador de elegibilidad para abandonar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PVID (Port VLAN ID) - ID de VLAN del puerto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/>
          </a:p>
        </p:txBody>
      </p:sp>
      <p:cxnSp>
        <p:nvCxnSpPr>
          <p:cNvPr id="443" name="Google Shape;443;p13"/>
          <p:cNvCxnSpPr/>
          <p:nvPr/>
        </p:nvCxnSpPr>
        <p:spPr>
          <a:xfrm rot="10800000">
            <a:off x="1675800" y="-64575"/>
            <a:ext cx="0" cy="1347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444" name="Google Shape;444;p13"/>
          <p:cNvCxnSpPr/>
          <p:nvPr/>
        </p:nvCxnSpPr>
        <p:spPr>
          <a:xfrm rot="10800000">
            <a:off x="4551650" y="-10625"/>
            <a:ext cx="21300" cy="572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445" name="Google Shape;445;p13"/>
          <p:cNvCxnSpPr/>
          <p:nvPr/>
        </p:nvCxnSpPr>
        <p:spPr>
          <a:xfrm rot="10800000">
            <a:off x="7468200" y="-50175"/>
            <a:ext cx="0" cy="133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446" name="Google Shape;446;p13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7" name="Google Shape;447;p13"/>
          <p:cNvGrpSpPr/>
          <p:nvPr/>
        </p:nvGrpSpPr>
        <p:grpSpPr>
          <a:xfrm>
            <a:off x="629692" y="1105264"/>
            <a:ext cx="144992" cy="269769"/>
            <a:chOff x="629692" y="1105264"/>
            <a:chExt cx="144992" cy="269769"/>
          </a:xfrm>
        </p:grpSpPr>
        <p:sp>
          <p:nvSpPr>
            <p:cNvPr id="448" name="Google Shape;448;p13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13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3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3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13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4"/>
          <p:cNvSpPr txBox="1"/>
          <p:nvPr>
            <p:ph idx="4294967295" type="subTitle"/>
          </p:nvPr>
        </p:nvSpPr>
        <p:spPr>
          <a:xfrm>
            <a:off x="0" y="207963"/>
            <a:ext cx="7685088" cy="588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Montserrat"/>
              <a:buNone/>
            </a:pPr>
            <a:r>
              <a:rPr b="1" i="0" lang="en" sz="2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Formato del Frame de la VLAN</a:t>
            </a:r>
            <a:endParaRPr b="1" i="0" sz="24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14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0" name="Google Shape;460;p14"/>
          <p:cNvGrpSpPr/>
          <p:nvPr/>
        </p:nvGrpSpPr>
        <p:grpSpPr>
          <a:xfrm>
            <a:off x="629692" y="1105264"/>
            <a:ext cx="144992" cy="269769"/>
            <a:chOff x="629692" y="1105264"/>
            <a:chExt cx="144992" cy="269769"/>
          </a:xfrm>
        </p:grpSpPr>
        <p:sp>
          <p:nvSpPr>
            <p:cNvPr id="461" name="Google Shape;461;p14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3" name="Google Shape;463;p14"/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4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4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p14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7" name="Google Shape;4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1100" y="1325698"/>
            <a:ext cx="6932075" cy="34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6"/>
          <p:cNvSpPr txBox="1"/>
          <p:nvPr>
            <p:ph idx="1" type="subTitle"/>
          </p:nvPr>
        </p:nvSpPr>
        <p:spPr>
          <a:xfrm>
            <a:off x="2239088" y="946150"/>
            <a:ext cx="37647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/>
              <a:t>CREACIÓN</a:t>
            </a:r>
            <a:endParaRPr b="1"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400"/>
          </a:p>
        </p:txBody>
      </p:sp>
      <p:sp>
        <p:nvSpPr>
          <p:cNvPr id="473" name="Google Shape;473;p16"/>
          <p:cNvSpPr txBox="1"/>
          <p:nvPr>
            <p:ph idx="3" type="subTitle"/>
          </p:nvPr>
        </p:nvSpPr>
        <p:spPr>
          <a:xfrm>
            <a:off x="702450" y="2070300"/>
            <a:ext cx="7762500" cy="23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conf t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vlan # (ejemplo vlan 10)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name "NOMBRE" (ejemplo name ADMIN)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exit</a:t>
            </a:r>
            <a:endParaRPr sz="1700"/>
          </a:p>
        </p:txBody>
      </p:sp>
      <p:cxnSp>
        <p:nvCxnSpPr>
          <p:cNvPr id="474" name="Google Shape;474;p16"/>
          <p:cNvCxnSpPr/>
          <p:nvPr/>
        </p:nvCxnSpPr>
        <p:spPr>
          <a:xfrm rot="10800000">
            <a:off x="1675800" y="-64575"/>
            <a:ext cx="0" cy="1347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475" name="Google Shape;475;p16"/>
          <p:cNvCxnSpPr/>
          <p:nvPr/>
        </p:nvCxnSpPr>
        <p:spPr>
          <a:xfrm rot="10800000">
            <a:off x="4551650" y="-10625"/>
            <a:ext cx="21300" cy="572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476" name="Google Shape;476;p16"/>
          <p:cNvCxnSpPr/>
          <p:nvPr/>
        </p:nvCxnSpPr>
        <p:spPr>
          <a:xfrm rot="10800000">
            <a:off x="7468200" y="-50175"/>
            <a:ext cx="0" cy="133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477" name="Google Shape;477;p16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8" name="Google Shape;478;p16"/>
          <p:cNvGrpSpPr/>
          <p:nvPr/>
        </p:nvGrpSpPr>
        <p:grpSpPr>
          <a:xfrm>
            <a:off x="629692" y="1105264"/>
            <a:ext cx="144992" cy="269769"/>
            <a:chOff x="629692" y="1105264"/>
            <a:chExt cx="144992" cy="269769"/>
          </a:xfrm>
        </p:grpSpPr>
        <p:sp>
          <p:nvSpPr>
            <p:cNvPr id="479" name="Google Shape;479;p16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1" name="Google Shape;481;p16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16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6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p16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7"/>
          <p:cNvSpPr/>
          <p:nvPr/>
        </p:nvSpPr>
        <p:spPr>
          <a:xfrm>
            <a:off x="3378057" y="1309690"/>
            <a:ext cx="2387887" cy="1588607"/>
          </a:xfrm>
          <a:custGeom>
            <a:rect b="b" l="l" r="r" t="t"/>
            <a:pathLst>
              <a:path extrusionOk="0" h="131862" w="198206">
                <a:moveTo>
                  <a:pt x="131192" y="0"/>
                </a:moveTo>
                <a:lnTo>
                  <a:pt x="69306" y="62468"/>
                </a:lnTo>
                <a:lnTo>
                  <a:pt x="21796" y="62691"/>
                </a:lnTo>
                <a:lnTo>
                  <a:pt x="70949" y="13075"/>
                </a:lnTo>
                <a:lnTo>
                  <a:pt x="86668" y="28647"/>
                </a:lnTo>
                <a:lnTo>
                  <a:pt x="93033" y="22220"/>
                </a:lnTo>
                <a:lnTo>
                  <a:pt x="70888" y="282"/>
                </a:lnTo>
                <a:lnTo>
                  <a:pt x="0" y="71840"/>
                </a:lnTo>
                <a:lnTo>
                  <a:pt x="73096" y="71497"/>
                </a:lnTo>
                <a:lnTo>
                  <a:pt x="131253" y="12792"/>
                </a:lnTo>
                <a:lnTo>
                  <a:pt x="185413" y="66446"/>
                </a:lnTo>
                <a:lnTo>
                  <a:pt x="129894" y="122490"/>
                </a:lnTo>
                <a:lnTo>
                  <a:pt x="82383" y="122713"/>
                </a:lnTo>
                <a:lnTo>
                  <a:pt x="137902" y="66671"/>
                </a:lnTo>
                <a:lnTo>
                  <a:pt x="115754" y="44729"/>
                </a:lnTo>
                <a:lnTo>
                  <a:pt x="109388" y="51156"/>
                </a:lnTo>
                <a:lnTo>
                  <a:pt x="125109" y="66730"/>
                </a:lnTo>
                <a:lnTo>
                  <a:pt x="60588" y="131861"/>
                </a:lnTo>
                <a:lnTo>
                  <a:pt x="133685" y="131519"/>
                </a:lnTo>
                <a:lnTo>
                  <a:pt x="198206" y="66387"/>
                </a:lnTo>
                <a:lnTo>
                  <a:pt x="1311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17"/>
          <p:cNvSpPr txBox="1"/>
          <p:nvPr>
            <p:ph idx="4294967295" type="subTitle"/>
          </p:nvPr>
        </p:nvSpPr>
        <p:spPr>
          <a:xfrm>
            <a:off x="0" y="3143250"/>
            <a:ext cx="2549525" cy="587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Montserrat"/>
              <a:buNone/>
            </a:pPr>
            <a:r>
              <a:rPr b="1" i="0" lang="en" sz="2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Tipos de Enlaces</a:t>
            </a:r>
            <a:endParaRPr b="1" i="0" sz="24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17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2" name="Google Shape;492;p17"/>
          <p:cNvGrpSpPr/>
          <p:nvPr/>
        </p:nvGrpSpPr>
        <p:grpSpPr>
          <a:xfrm>
            <a:off x="629692" y="1105264"/>
            <a:ext cx="144992" cy="269769"/>
            <a:chOff x="629692" y="1105264"/>
            <a:chExt cx="144992" cy="269769"/>
          </a:xfrm>
        </p:grpSpPr>
        <p:sp>
          <p:nvSpPr>
            <p:cNvPr id="493" name="Google Shape;493;p17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17"/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7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7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p17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8"/>
          <p:cNvSpPr txBox="1"/>
          <p:nvPr>
            <p:ph type="title"/>
          </p:nvPr>
        </p:nvSpPr>
        <p:spPr>
          <a:xfrm>
            <a:off x="702450" y="1773225"/>
            <a:ext cx="1946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4" name="Google Shape;504;p18"/>
          <p:cNvSpPr txBox="1"/>
          <p:nvPr>
            <p:ph idx="1" type="subTitle"/>
          </p:nvPr>
        </p:nvSpPr>
        <p:spPr>
          <a:xfrm>
            <a:off x="702450" y="1974875"/>
            <a:ext cx="19467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400"/>
              <a:t>Acceso</a:t>
            </a:r>
            <a:endParaRPr sz="2400"/>
          </a:p>
        </p:txBody>
      </p:sp>
      <p:sp>
        <p:nvSpPr>
          <p:cNvPr id="505" name="Google Shape;505;p18"/>
          <p:cNvSpPr txBox="1"/>
          <p:nvPr>
            <p:ph idx="2" type="title"/>
          </p:nvPr>
        </p:nvSpPr>
        <p:spPr>
          <a:xfrm>
            <a:off x="6474450" y="1695175"/>
            <a:ext cx="1946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6" name="Google Shape;506;p18"/>
          <p:cNvSpPr txBox="1"/>
          <p:nvPr>
            <p:ph idx="3" type="subTitle"/>
          </p:nvPr>
        </p:nvSpPr>
        <p:spPr>
          <a:xfrm>
            <a:off x="6474450" y="1974875"/>
            <a:ext cx="1946700" cy="619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Truncal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cxnSp>
        <p:nvCxnSpPr>
          <p:cNvPr id="507" name="Google Shape;507;p18"/>
          <p:cNvCxnSpPr/>
          <p:nvPr/>
        </p:nvCxnSpPr>
        <p:spPr>
          <a:xfrm rot="10800000">
            <a:off x="1675800" y="-64575"/>
            <a:ext cx="0" cy="1347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508" name="Google Shape;508;p18"/>
          <p:cNvCxnSpPr>
            <a:stCxn id="505" idx="0"/>
          </p:cNvCxnSpPr>
          <p:nvPr/>
        </p:nvCxnSpPr>
        <p:spPr>
          <a:xfrm rot="10800000">
            <a:off x="7447800" y="361675"/>
            <a:ext cx="0" cy="133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509" name="Google Shape;509;p18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0" name="Google Shape;510;p18"/>
          <p:cNvGrpSpPr/>
          <p:nvPr/>
        </p:nvGrpSpPr>
        <p:grpSpPr>
          <a:xfrm>
            <a:off x="629692" y="1105264"/>
            <a:ext cx="144992" cy="269769"/>
            <a:chOff x="629692" y="1105264"/>
            <a:chExt cx="144992" cy="269769"/>
          </a:xfrm>
        </p:grpSpPr>
        <p:sp>
          <p:nvSpPr>
            <p:cNvPr id="511" name="Google Shape;511;p18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8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3" name="Google Shape;513;p18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8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8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18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7" name="Google Shape;51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8525" y="2683075"/>
            <a:ext cx="4083325" cy="19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9"/>
          <p:cNvSpPr txBox="1"/>
          <p:nvPr>
            <p:ph idx="1" type="subTitle"/>
          </p:nvPr>
        </p:nvSpPr>
        <p:spPr>
          <a:xfrm>
            <a:off x="2239088" y="946150"/>
            <a:ext cx="37647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/>
              <a:t>MODO ACCESO</a:t>
            </a:r>
            <a:endParaRPr b="1"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400"/>
          </a:p>
        </p:txBody>
      </p:sp>
      <p:sp>
        <p:nvSpPr>
          <p:cNvPr id="523" name="Google Shape;523;p19"/>
          <p:cNvSpPr txBox="1"/>
          <p:nvPr>
            <p:ph idx="3" type="subTitle"/>
          </p:nvPr>
        </p:nvSpPr>
        <p:spPr>
          <a:xfrm>
            <a:off x="702450" y="2070300"/>
            <a:ext cx="4156800" cy="23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Los puertos de acceso remueven los tags VLAN antes de reenviar los frames</a:t>
            </a:r>
            <a:endParaRPr sz="1700"/>
          </a:p>
        </p:txBody>
      </p:sp>
      <p:cxnSp>
        <p:nvCxnSpPr>
          <p:cNvPr id="524" name="Google Shape;524;p19"/>
          <p:cNvCxnSpPr/>
          <p:nvPr/>
        </p:nvCxnSpPr>
        <p:spPr>
          <a:xfrm rot="10800000">
            <a:off x="1675800" y="-64575"/>
            <a:ext cx="0" cy="1347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525" name="Google Shape;525;p19"/>
          <p:cNvCxnSpPr/>
          <p:nvPr/>
        </p:nvCxnSpPr>
        <p:spPr>
          <a:xfrm rot="10800000">
            <a:off x="4551650" y="-10625"/>
            <a:ext cx="21300" cy="572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526" name="Google Shape;526;p19"/>
          <p:cNvCxnSpPr/>
          <p:nvPr/>
        </p:nvCxnSpPr>
        <p:spPr>
          <a:xfrm rot="10800000">
            <a:off x="7468200" y="-50175"/>
            <a:ext cx="0" cy="133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527" name="Google Shape;527;p19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8" name="Google Shape;528;p19"/>
          <p:cNvGrpSpPr/>
          <p:nvPr/>
        </p:nvGrpSpPr>
        <p:grpSpPr>
          <a:xfrm>
            <a:off x="629692" y="1105264"/>
            <a:ext cx="144992" cy="269769"/>
            <a:chOff x="629692" y="1105264"/>
            <a:chExt cx="144992" cy="269769"/>
          </a:xfrm>
        </p:grpSpPr>
        <p:sp>
          <p:nvSpPr>
            <p:cNvPr id="529" name="Google Shape;529;p19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1" name="Google Shape;531;p19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9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9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4" name="Google Shape;534;p19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5" name="Google Shape;53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2374" y="1976775"/>
            <a:ext cx="3764700" cy="2488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0"/>
          <p:cNvSpPr txBox="1"/>
          <p:nvPr>
            <p:ph idx="1" type="subTitle"/>
          </p:nvPr>
        </p:nvSpPr>
        <p:spPr>
          <a:xfrm>
            <a:off x="2239088" y="946150"/>
            <a:ext cx="37647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/>
              <a:t>MODO ACCESO</a:t>
            </a:r>
            <a:endParaRPr b="1"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400"/>
          </a:p>
        </p:txBody>
      </p:sp>
      <p:sp>
        <p:nvSpPr>
          <p:cNvPr id="541" name="Google Shape;541;p20"/>
          <p:cNvSpPr txBox="1"/>
          <p:nvPr>
            <p:ph idx="3" type="subTitle"/>
          </p:nvPr>
        </p:nvSpPr>
        <p:spPr>
          <a:xfrm>
            <a:off x="702450" y="2070300"/>
            <a:ext cx="7762500" cy="23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conf t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vlan # (ejemplo vlan 10)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name "NOMBRE" (ejemplo name ADMIN)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exit</a:t>
            </a:r>
            <a:endParaRPr sz="1700"/>
          </a:p>
        </p:txBody>
      </p:sp>
      <p:cxnSp>
        <p:nvCxnSpPr>
          <p:cNvPr id="542" name="Google Shape;542;p20"/>
          <p:cNvCxnSpPr/>
          <p:nvPr/>
        </p:nvCxnSpPr>
        <p:spPr>
          <a:xfrm rot="10800000">
            <a:off x="1675800" y="-64575"/>
            <a:ext cx="0" cy="1347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543" name="Google Shape;543;p20"/>
          <p:cNvCxnSpPr/>
          <p:nvPr/>
        </p:nvCxnSpPr>
        <p:spPr>
          <a:xfrm rot="10800000">
            <a:off x="4551650" y="-10625"/>
            <a:ext cx="21300" cy="572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544" name="Google Shape;544;p20"/>
          <p:cNvCxnSpPr/>
          <p:nvPr/>
        </p:nvCxnSpPr>
        <p:spPr>
          <a:xfrm rot="10800000">
            <a:off x="7468200" y="-50175"/>
            <a:ext cx="0" cy="133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545" name="Google Shape;545;p20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6" name="Google Shape;546;p20"/>
          <p:cNvGrpSpPr/>
          <p:nvPr/>
        </p:nvGrpSpPr>
        <p:grpSpPr>
          <a:xfrm>
            <a:off x="629692" y="1105264"/>
            <a:ext cx="144992" cy="269769"/>
            <a:chOff x="629692" y="1105264"/>
            <a:chExt cx="144992" cy="269769"/>
          </a:xfrm>
        </p:grpSpPr>
        <p:sp>
          <p:nvSpPr>
            <p:cNvPr id="547" name="Google Shape;547;p20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9" name="Google Shape;549;p20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0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0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p20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1"/>
          <p:cNvSpPr txBox="1"/>
          <p:nvPr>
            <p:ph idx="1" type="subTitle"/>
          </p:nvPr>
        </p:nvSpPr>
        <p:spPr>
          <a:xfrm>
            <a:off x="2239088" y="946150"/>
            <a:ext cx="37647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/>
              <a:t>MODO TRUNCAL</a:t>
            </a:r>
            <a:endParaRPr b="1"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400"/>
          </a:p>
        </p:txBody>
      </p:sp>
      <p:sp>
        <p:nvSpPr>
          <p:cNvPr id="558" name="Google Shape;558;p21"/>
          <p:cNvSpPr txBox="1"/>
          <p:nvPr>
            <p:ph idx="3" type="subTitle"/>
          </p:nvPr>
        </p:nvSpPr>
        <p:spPr>
          <a:xfrm>
            <a:off x="702450" y="2070300"/>
            <a:ext cx="7762500" cy="23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Se refiere al enlace sobre los cuales los frames VLAN son mas probables de ser transmitidos. Los links entre switches son generalmente entendidos como enlaces truncales.</a:t>
            </a:r>
            <a:endParaRPr sz="1700"/>
          </a:p>
        </p:txBody>
      </p:sp>
      <p:cxnSp>
        <p:nvCxnSpPr>
          <p:cNvPr id="559" name="Google Shape;559;p21"/>
          <p:cNvCxnSpPr/>
          <p:nvPr/>
        </p:nvCxnSpPr>
        <p:spPr>
          <a:xfrm rot="10800000">
            <a:off x="1675800" y="-64575"/>
            <a:ext cx="0" cy="1347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560" name="Google Shape;560;p21"/>
          <p:cNvCxnSpPr/>
          <p:nvPr/>
        </p:nvCxnSpPr>
        <p:spPr>
          <a:xfrm rot="10800000">
            <a:off x="4551650" y="-10625"/>
            <a:ext cx="21300" cy="572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561" name="Google Shape;561;p21"/>
          <p:cNvCxnSpPr/>
          <p:nvPr/>
        </p:nvCxnSpPr>
        <p:spPr>
          <a:xfrm rot="10800000">
            <a:off x="7468200" y="-50175"/>
            <a:ext cx="0" cy="133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562" name="Google Shape;562;p21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3" name="Google Shape;563;p21"/>
          <p:cNvGrpSpPr/>
          <p:nvPr/>
        </p:nvGrpSpPr>
        <p:grpSpPr>
          <a:xfrm>
            <a:off x="629692" y="1105264"/>
            <a:ext cx="144992" cy="269769"/>
            <a:chOff x="629692" y="1105264"/>
            <a:chExt cx="144992" cy="269769"/>
          </a:xfrm>
        </p:grpSpPr>
        <p:sp>
          <p:nvSpPr>
            <p:cNvPr id="564" name="Google Shape;564;p21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6" name="Google Shape;566;p21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1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1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p21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"/>
          <p:cNvSpPr txBox="1"/>
          <p:nvPr>
            <p:ph type="title"/>
          </p:nvPr>
        </p:nvSpPr>
        <p:spPr>
          <a:xfrm>
            <a:off x="1966025" y="369100"/>
            <a:ext cx="59703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Contenido</a:t>
            </a:r>
            <a:endParaRPr/>
          </a:p>
        </p:txBody>
      </p:sp>
      <p:sp>
        <p:nvSpPr>
          <p:cNvPr id="283" name="Google Shape;283;p4"/>
          <p:cNvSpPr txBox="1"/>
          <p:nvPr>
            <p:ph idx="2" type="title"/>
          </p:nvPr>
        </p:nvSpPr>
        <p:spPr>
          <a:xfrm>
            <a:off x="3711225" y="1029075"/>
            <a:ext cx="657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4" name="Google Shape;284;p4"/>
          <p:cNvSpPr txBox="1"/>
          <p:nvPr>
            <p:ph idx="1" type="subTitle"/>
          </p:nvPr>
        </p:nvSpPr>
        <p:spPr>
          <a:xfrm flipH="1">
            <a:off x="4373631" y="1265325"/>
            <a:ext cx="1779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VLAN</a:t>
            </a:r>
            <a:endParaRPr/>
          </a:p>
        </p:txBody>
      </p:sp>
      <p:sp>
        <p:nvSpPr>
          <p:cNvPr id="285" name="Google Shape;285;p4"/>
          <p:cNvSpPr txBox="1"/>
          <p:nvPr>
            <p:ph idx="3" type="subTitle"/>
          </p:nvPr>
        </p:nvSpPr>
        <p:spPr>
          <a:xfrm flipH="1">
            <a:off x="4373625" y="2015000"/>
            <a:ext cx="23667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Definición y Creación </a:t>
            </a:r>
            <a:endParaRPr/>
          </a:p>
        </p:txBody>
      </p:sp>
      <p:sp>
        <p:nvSpPr>
          <p:cNvPr id="286" name="Google Shape;286;p4"/>
          <p:cNvSpPr txBox="1"/>
          <p:nvPr>
            <p:ph idx="4" type="title"/>
          </p:nvPr>
        </p:nvSpPr>
        <p:spPr>
          <a:xfrm>
            <a:off x="3711225" y="1931147"/>
            <a:ext cx="657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7" name="Google Shape;287;p4"/>
          <p:cNvSpPr txBox="1"/>
          <p:nvPr>
            <p:ph idx="5" type="subTitle"/>
          </p:nvPr>
        </p:nvSpPr>
        <p:spPr>
          <a:xfrm flipH="1">
            <a:off x="4373631" y="3223349"/>
            <a:ext cx="1779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Formatos</a:t>
            </a:r>
            <a:endParaRPr/>
          </a:p>
        </p:txBody>
      </p:sp>
      <p:sp>
        <p:nvSpPr>
          <p:cNvPr id="288" name="Google Shape;288;p4"/>
          <p:cNvSpPr txBox="1"/>
          <p:nvPr>
            <p:ph idx="6" type="subTitle"/>
          </p:nvPr>
        </p:nvSpPr>
        <p:spPr>
          <a:xfrm flipH="1">
            <a:off x="4373630" y="4051227"/>
            <a:ext cx="2259517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Beneficios y Desafíos del Uso de VLANs</a:t>
            </a:r>
            <a:endParaRPr/>
          </a:p>
        </p:txBody>
      </p:sp>
      <p:sp>
        <p:nvSpPr>
          <p:cNvPr id="289" name="Google Shape;289;p4"/>
          <p:cNvSpPr txBox="1"/>
          <p:nvPr>
            <p:ph idx="7" type="title"/>
          </p:nvPr>
        </p:nvSpPr>
        <p:spPr>
          <a:xfrm>
            <a:off x="3711225" y="2985622"/>
            <a:ext cx="657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0" name="Google Shape;290;p4"/>
          <p:cNvSpPr txBox="1"/>
          <p:nvPr>
            <p:ph idx="13" type="title"/>
          </p:nvPr>
        </p:nvSpPr>
        <p:spPr>
          <a:xfrm>
            <a:off x="3711225" y="3814977"/>
            <a:ext cx="657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1" name="Google Shape;291;p4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4"/>
          <p:cNvGrpSpPr/>
          <p:nvPr/>
        </p:nvGrpSpPr>
        <p:grpSpPr>
          <a:xfrm>
            <a:off x="629692" y="1105264"/>
            <a:ext cx="144992" cy="269769"/>
            <a:chOff x="629692" y="1105264"/>
            <a:chExt cx="144992" cy="269769"/>
          </a:xfrm>
        </p:grpSpPr>
        <p:sp>
          <p:nvSpPr>
            <p:cNvPr id="293" name="Google Shape;293;p4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4"/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4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2"/>
          <p:cNvSpPr txBox="1"/>
          <p:nvPr>
            <p:ph idx="1" type="subTitle"/>
          </p:nvPr>
        </p:nvSpPr>
        <p:spPr>
          <a:xfrm>
            <a:off x="2239088" y="946150"/>
            <a:ext cx="37647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/>
              <a:t>MODO TRUNCAL</a:t>
            </a:r>
            <a:endParaRPr b="1"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400"/>
          </a:p>
        </p:txBody>
      </p:sp>
      <p:sp>
        <p:nvSpPr>
          <p:cNvPr id="575" name="Google Shape;575;p22"/>
          <p:cNvSpPr txBox="1"/>
          <p:nvPr>
            <p:ph idx="3" type="subTitle"/>
          </p:nvPr>
        </p:nvSpPr>
        <p:spPr>
          <a:xfrm>
            <a:off x="4848675" y="1879425"/>
            <a:ext cx="3817800" cy="23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Los frames que transitan sobre</a:t>
            </a:r>
            <a:endParaRPr sz="17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un enlace truncal puede o no</a:t>
            </a:r>
            <a:endParaRPr sz="17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estar taggeados</a:t>
            </a:r>
            <a:endParaRPr sz="17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Todas las VLANs deben deben de</a:t>
            </a:r>
            <a:endParaRPr sz="17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ser permitidos antes de ser</a:t>
            </a:r>
            <a:endParaRPr sz="17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transmitidas sobre un enlace</a:t>
            </a:r>
            <a:endParaRPr sz="17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truncal</a:t>
            </a:r>
            <a:endParaRPr sz="1700"/>
          </a:p>
        </p:txBody>
      </p:sp>
      <p:cxnSp>
        <p:nvCxnSpPr>
          <p:cNvPr id="576" name="Google Shape;576;p22"/>
          <p:cNvCxnSpPr/>
          <p:nvPr/>
        </p:nvCxnSpPr>
        <p:spPr>
          <a:xfrm rot="10800000">
            <a:off x="1675800" y="-64575"/>
            <a:ext cx="0" cy="1347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577" name="Google Shape;577;p22"/>
          <p:cNvCxnSpPr/>
          <p:nvPr/>
        </p:nvCxnSpPr>
        <p:spPr>
          <a:xfrm rot="10800000">
            <a:off x="4551650" y="-10625"/>
            <a:ext cx="21300" cy="572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578" name="Google Shape;578;p22"/>
          <p:cNvCxnSpPr/>
          <p:nvPr/>
        </p:nvCxnSpPr>
        <p:spPr>
          <a:xfrm rot="10800000">
            <a:off x="7468200" y="-50175"/>
            <a:ext cx="0" cy="133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579" name="Google Shape;579;p22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0" name="Google Shape;580;p22"/>
          <p:cNvGrpSpPr/>
          <p:nvPr/>
        </p:nvGrpSpPr>
        <p:grpSpPr>
          <a:xfrm>
            <a:off x="629692" y="1105264"/>
            <a:ext cx="144992" cy="269769"/>
            <a:chOff x="629692" y="1105264"/>
            <a:chExt cx="144992" cy="269769"/>
          </a:xfrm>
        </p:grpSpPr>
        <p:sp>
          <p:nvSpPr>
            <p:cNvPr id="581" name="Google Shape;581;p22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3" name="Google Shape;583;p22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2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2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22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7" name="Google Shape;58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575" y="1794375"/>
            <a:ext cx="4342375" cy="2070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3"/>
          <p:cNvSpPr txBox="1"/>
          <p:nvPr>
            <p:ph idx="1" type="subTitle"/>
          </p:nvPr>
        </p:nvSpPr>
        <p:spPr>
          <a:xfrm>
            <a:off x="2239088" y="946150"/>
            <a:ext cx="37647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/>
              <a:t>MODO TRUNCAL</a:t>
            </a:r>
            <a:endParaRPr b="1"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400"/>
          </a:p>
        </p:txBody>
      </p:sp>
      <p:sp>
        <p:nvSpPr>
          <p:cNvPr id="593" name="Google Shape;593;p23"/>
          <p:cNvSpPr txBox="1"/>
          <p:nvPr>
            <p:ph idx="3" type="subTitle"/>
          </p:nvPr>
        </p:nvSpPr>
        <p:spPr>
          <a:xfrm>
            <a:off x="702450" y="2070300"/>
            <a:ext cx="7762500" cy="23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700"/>
              <a:t>conf t</a:t>
            </a:r>
            <a:endParaRPr b="1"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int f#/# (ejemplo f1/1)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Switchport mode trunk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Switchport trunk allowed vlan 1,#vlan, 1002-1005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700"/>
              <a:t>(ejemplo Switchport trunk allowed vlan 1,10,20,1002-1005)</a:t>
            </a:r>
            <a:endParaRPr b="1" sz="1700"/>
          </a:p>
        </p:txBody>
      </p:sp>
      <p:cxnSp>
        <p:nvCxnSpPr>
          <p:cNvPr id="594" name="Google Shape;594;p23"/>
          <p:cNvCxnSpPr/>
          <p:nvPr/>
        </p:nvCxnSpPr>
        <p:spPr>
          <a:xfrm rot="10800000">
            <a:off x="1675800" y="-64575"/>
            <a:ext cx="0" cy="1347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595" name="Google Shape;595;p23"/>
          <p:cNvCxnSpPr/>
          <p:nvPr/>
        </p:nvCxnSpPr>
        <p:spPr>
          <a:xfrm rot="10800000">
            <a:off x="4551650" y="-10625"/>
            <a:ext cx="21300" cy="572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596" name="Google Shape;596;p23"/>
          <p:cNvCxnSpPr/>
          <p:nvPr/>
        </p:nvCxnSpPr>
        <p:spPr>
          <a:xfrm rot="10800000">
            <a:off x="7468200" y="-50175"/>
            <a:ext cx="0" cy="133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597" name="Google Shape;597;p23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8" name="Google Shape;598;p23"/>
          <p:cNvGrpSpPr/>
          <p:nvPr/>
        </p:nvGrpSpPr>
        <p:grpSpPr>
          <a:xfrm>
            <a:off x="629692" y="1105264"/>
            <a:ext cx="144992" cy="269769"/>
            <a:chOff x="629692" y="1105264"/>
            <a:chExt cx="144992" cy="269769"/>
          </a:xfrm>
        </p:grpSpPr>
        <p:sp>
          <p:nvSpPr>
            <p:cNvPr id="599" name="Google Shape;599;p23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1" name="Google Shape;601;p23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3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205668fd8f_0_4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Referencias</a:t>
            </a:r>
            <a:endParaRPr/>
          </a:p>
        </p:txBody>
      </p:sp>
      <p:sp>
        <p:nvSpPr>
          <p:cNvPr id="608" name="Google Shape;608;g2205668fd8f_0_4"/>
          <p:cNvSpPr txBox="1"/>
          <p:nvPr>
            <p:ph idx="1" type="subTitle"/>
          </p:nvPr>
        </p:nvSpPr>
        <p:spPr>
          <a:xfrm>
            <a:off x="1423200" y="1767050"/>
            <a:ext cx="7349400" cy="23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https://www.redeszone.net/tutoriales/redes-cable/vlan-tipos-configuracion/</a:t>
            </a:r>
            <a:r>
              <a:rPr lang="en"/>
              <a:t>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https://techhub.hpe.com/eginfolib/networking/docs/switches/5820x-5800/5998-7387r_l2-lan_cg/content/441756596.htm</a:t>
            </a:r>
            <a:r>
              <a:rPr lang="en"/>
              <a:t>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g2205668fd8f_0_4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0" name="Google Shape;610;g2205668fd8f_0_4"/>
          <p:cNvGrpSpPr/>
          <p:nvPr/>
        </p:nvGrpSpPr>
        <p:grpSpPr>
          <a:xfrm>
            <a:off x="629692" y="1105264"/>
            <a:ext cx="144992" cy="269769"/>
            <a:chOff x="629692" y="1105264"/>
            <a:chExt cx="144992" cy="269769"/>
          </a:xfrm>
        </p:grpSpPr>
        <p:sp>
          <p:nvSpPr>
            <p:cNvPr id="611" name="Google Shape;611;g2205668fd8f_0_4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g2205668fd8f_0_4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3" name="Google Shape;613;g2205668fd8f_0_4"/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2205668fd8f_0_4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2205668fd8f_0_4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g2205668fd8f_0_4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"/>
          <p:cNvSpPr txBox="1"/>
          <p:nvPr>
            <p:ph type="title"/>
          </p:nvPr>
        </p:nvSpPr>
        <p:spPr>
          <a:xfrm>
            <a:off x="1396950" y="1650313"/>
            <a:ext cx="63501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6000"/>
              <a:t>VLAN</a:t>
            </a:r>
            <a:endParaRPr sz="6000"/>
          </a:p>
        </p:txBody>
      </p:sp>
      <p:cxnSp>
        <p:nvCxnSpPr>
          <p:cNvPr id="304" name="Google Shape;304;p5"/>
          <p:cNvCxnSpPr>
            <a:stCxn id="305" idx="0"/>
          </p:cNvCxnSpPr>
          <p:nvPr/>
        </p:nvCxnSpPr>
        <p:spPr>
          <a:xfrm rot="10800000">
            <a:off x="789775" y="-6911"/>
            <a:ext cx="0" cy="64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p5">
            <a:hlinkClick action="ppaction://hlinkshowjump?jump=previousslide"/>
          </p:cNvPr>
          <p:cNvSpPr/>
          <p:nvPr/>
        </p:nvSpPr>
        <p:spPr>
          <a:xfrm rot="10800000">
            <a:off x="745722" y="3806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5">
            <a:hlinkClick action="ppaction://hlinkshowjump?jump=nextslide"/>
          </p:cNvPr>
          <p:cNvSpPr/>
          <p:nvPr/>
        </p:nvSpPr>
        <p:spPr>
          <a:xfrm>
            <a:off x="745525" y="6398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1" name="Google Shape;311;p6"/>
          <p:cNvCxnSpPr>
            <a:stCxn id="312" idx="0"/>
          </p:cNvCxnSpPr>
          <p:nvPr/>
        </p:nvCxnSpPr>
        <p:spPr>
          <a:xfrm rot="10800000">
            <a:off x="789775" y="-6911"/>
            <a:ext cx="0" cy="64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3" name="Google Shape;313;p6"/>
          <p:cNvSpPr txBox="1"/>
          <p:nvPr>
            <p:ph idx="1" type="body"/>
          </p:nvPr>
        </p:nvSpPr>
        <p:spPr>
          <a:xfrm>
            <a:off x="48425" y="546024"/>
            <a:ext cx="8469900" cy="36662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●"/>
            </a:pPr>
            <a:r>
              <a:rPr lang="en" sz="15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Una Red de Área Local Virtual representa una forma de red administrativa que define un grupo lógico de hosts que no están limitados a una locación física.</a:t>
            </a:r>
            <a:endParaRPr sz="15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1371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●"/>
            </a:pPr>
            <a:r>
              <a:rPr lang="en" sz="15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 VLAN habilita la insolación lógica de tráfico en la capa de enlace de datos.</a:t>
            </a:r>
            <a:endParaRPr sz="15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7025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 Light"/>
              <a:buChar char="●"/>
            </a:pPr>
            <a:r>
              <a:rPr lang="en" sz="15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 posible configurar varios </a:t>
            </a:r>
            <a:endParaRPr sz="15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dispositivos lógicos VLAN en un solo </a:t>
            </a:r>
            <a:endParaRPr sz="15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sistema.</a:t>
            </a:r>
            <a:endParaRPr sz="15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4" name="Google Shape;314;p6">
            <a:hlinkClick action="ppaction://hlinkshowjump?jump=previousslide"/>
          </p:cNvPr>
          <p:cNvSpPr/>
          <p:nvPr/>
        </p:nvSpPr>
        <p:spPr>
          <a:xfrm rot="10800000">
            <a:off x="745722" y="3806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6">
            <a:hlinkClick action="ppaction://hlinkshowjump?jump=nextslide"/>
          </p:cNvPr>
          <p:cNvSpPr/>
          <p:nvPr/>
        </p:nvSpPr>
        <p:spPr>
          <a:xfrm>
            <a:off x="745525" y="6398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Google Shape;31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675" y="2223069"/>
            <a:ext cx="3354026" cy="23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"/>
          <p:cNvSpPr txBox="1"/>
          <p:nvPr>
            <p:ph idx="1" type="subTitle"/>
          </p:nvPr>
        </p:nvSpPr>
        <p:spPr>
          <a:xfrm>
            <a:off x="1857306" y="946150"/>
            <a:ext cx="57063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/>
              <a:t>El uso de VLANs nos proporciona lo siguiente:</a:t>
            </a:r>
            <a:endParaRPr b="1" sz="2400"/>
          </a:p>
        </p:txBody>
      </p:sp>
      <p:sp>
        <p:nvSpPr>
          <p:cNvPr id="321" name="Google Shape;321;p7"/>
          <p:cNvSpPr txBox="1"/>
          <p:nvPr>
            <p:ph idx="3" type="subTitle"/>
          </p:nvPr>
        </p:nvSpPr>
        <p:spPr>
          <a:xfrm>
            <a:off x="329200" y="2070300"/>
            <a:ext cx="4381500" cy="23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Seguridad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Segmentación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Flexibilidad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Optimización de la red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Reducción de costes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Mejor eficiencia del personal de TI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Administración de aplicaciones y proyectos simples</a:t>
            </a:r>
            <a:endParaRPr sz="1700"/>
          </a:p>
        </p:txBody>
      </p:sp>
      <p:cxnSp>
        <p:nvCxnSpPr>
          <p:cNvPr id="322" name="Google Shape;322;p7"/>
          <p:cNvCxnSpPr/>
          <p:nvPr/>
        </p:nvCxnSpPr>
        <p:spPr>
          <a:xfrm rot="10800000">
            <a:off x="1675800" y="-64575"/>
            <a:ext cx="0" cy="1347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323" name="Google Shape;323;p7"/>
          <p:cNvCxnSpPr/>
          <p:nvPr/>
        </p:nvCxnSpPr>
        <p:spPr>
          <a:xfrm rot="10800000">
            <a:off x="4551650" y="-10625"/>
            <a:ext cx="21300" cy="572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324" name="Google Shape;324;p7"/>
          <p:cNvCxnSpPr/>
          <p:nvPr/>
        </p:nvCxnSpPr>
        <p:spPr>
          <a:xfrm rot="10800000">
            <a:off x="7468200" y="-50175"/>
            <a:ext cx="0" cy="133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325" name="Google Shape;325;p7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6" name="Google Shape;326;p7"/>
          <p:cNvGrpSpPr/>
          <p:nvPr/>
        </p:nvGrpSpPr>
        <p:grpSpPr>
          <a:xfrm>
            <a:off x="629692" y="1105264"/>
            <a:ext cx="144992" cy="269769"/>
            <a:chOff x="629692" y="1105264"/>
            <a:chExt cx="144992" cy="269769"/>
          </a:xfrm>
        </p:grpSpPr>
        <p:sp>
          <p:nvSpPr>
            <p:cNvPr id="327" name="Google Shape;327;p7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7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7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7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7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5075" y="2167425"/>
            <a:ext cx="4127150" cy="20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205668fd8f_0_81"/>
          <p:cNvSpPr txBox="1"/>
          <p:nvPr>
            <p:ph idx="1" type="subTitle"/>
          </p:nvPr>
        </p:nvSpPr>
        <p:spPr>
          <a:xfrm>
            <a:off x="1880381" y="685925"/>
            <a:ext cx="57063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/>
              <a:t>Desventajas del uso de VLANs:</a:t>
            </a:r>
            <a:endParaRPr b="1" sz="2400"/>
          </a:p>
        </p:txBody>
      </p:sp>
      <p:sp>
        <p:nvSpPr>
          <p:cNvPr id="339" name="Google Shape;339;g2205668fd8f_0_81"/>
          <p:cNvSpPr txBox="1"/>
          <p:nvPr>
            <p:ph idx="3" type="subTitle"/>
          </p:nvPr>
        </p:nvSpPr>
        <p:spPr>
          <a:xfrm>
            <a:off x="1051775" y="1536125"/>
            <a:ext cx="7242300" cy="29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Administración compleja</a:t>
            </a:r>
            <a:r>
              <a:rPr lang="en" sz="1500"/>
              <a:t>: Si llegamos a tener varias VLAN, puede suponer el mismo o incluso más trabajo y coste que las redes LAN.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Equipos y software específicos:</a:t>
            </a:r>
            <a:r>
              <a:rPr lang="en" sz="1500"/>
              <a:t> para llegar a tener una red VLAN, lo cierto es que hace falta contar con el hardware de red necesario, así como el software que soporte dicha conexión.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Aislamiento:</a:t>
            </a:r>
            <a:r>
              <a:rPr lang="en" sz="1500"/>
              <a:t> Si la red es muy grande, cabe la posibilidad de que sean necesarios varios router para poder comunicarse sin problema, por lo cual aumentaría el coste de instalación.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/>
          </a:p>
        </p:txBody>
      </p:sp>
      <p:cxnSp>
        <p:nvCxnSpPr>
          <p:cNvPr id="340" name="Google Shape;340;g2205668fd8f_0_81"/>
          <p:cNvCxnSpPr/>
          <p:nvPr/>
        </p:nvCxnSpPr>
        <p:spPr>
          <a:xfrm rot="10800000">
            <a:off x="1675800" y="-64575"/>
            <a:ext cx="0" cy="1347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341" name="Google Shape;341;g2205668fd8f_0_81"/>
          <p:cNvCxnSpPr/>
          <p:nvPr/>
        </p:nvCxnSpPr>
        <p:spPr>
          <a:xfrm rot="10800000">
            <a:off x="4551650" y="-10625"/>
            <a:ext cx="21300" cy="572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342" name="Google Shape;342;g2205668fd8f_0_81"/>
          <p:cNvCxnSpPr/>
          <p:nvPr/>
        </p:nvCxnSpPr>
        <p:spPr>
          <a:xfrm rot="10800000">
            <a:off x="7468200" y="-50175"/>
            <a:ext cx="0" cy="133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343" name="Google Shape;343;g2205668fd8f_0_81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4" name="Google Shape;344;g2205668fd8f_0_81"/>
          <p:cNvGrpSpPr/>
          <p:nvPr/>
        </p:nvGrpSpPr>
        <p:grpSpPr>
          <a:xfrm>
            <a:off x="629692" y="1105264"/>
            <a:ext cx="144992" cy="269769"/>
            <a:chOff x="629692" y="1105264"/>
            <a:chExt cx="144992" cy="269769"/>
          </a:xfrm>
        </p:grpSpPr>
        <p:sp>
          <p:nvSpPr>
            <p:cNvPr id="345" name="Google Shape;345;g2205668fd8f_0_81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g2205668fd8f_0_81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g2205668fd8f_0_81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2205668fd8f_0_81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2205668fd8f_0_81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g2205668fd8f_0_81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205668fd8f_0_36"/>
          <p:cNvSpPr txBox="1"/>
          <p:nvPr>
            <p:ph idx="1" type="subTitle"/>
          </p:nvPr>
        </p:nvSpPr>
        <p:spPr>
          <a:xfrm>
            <a:off x="1718856" y="737700"/>
            <a:ext cx="57063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/>
              <a:t>Desventajas del uso de VLANs:</a:t>
            </a:r>
            <a:endParaRPr b="1" sz="2400"/>
          </a:p>
        </p:txBody>
      </p:sp>
      <p:sp>
        <p:nvSpPr>
          <p:cNvPr id="356" name="Google Shape;356;g2205668fd8f_0_36"/>
          <p:cNvSpPr txBox="1"/>
          <p:nvPr>
            <p:ph idx="3" type="subTitle"/>
          </p:nvPr>
        </p:nvSpPr>
        <p:spPr>
          <a:xfrm>
            <a:off x="834025" y="2142152"/>
            <a:ext cx="7771500" cy="23437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Congestión</a:t>
            </a:r>
            <a:r>
              <a:rPr lang="en" sz="1500"/>
              <a:t>: este punto solamente se da si las VLANs no se llegan a configurar de la forma correcta.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Seguridad:</a:t>
            </a:r>
            <a:r>
              <a:rPr lang="en" sz="1500"/>
              <a:t> Si un virus llega a la red, se puede distribuir de forma relativamente sencilla por toda la red.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Latencia:</a:t>
            </a:r>
            <a:r>
              <a:rPr lang="en" sz="1500"/>
              <a:t> Este tipo de redes son más eficaces que las WAN, pero no lo son tanto como una red LAN.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/>
          </a:p>
        </p:txBody>
      </p:sp>
      <p:cxnSp>
        <p:nvCxnSpPr>
          <p:cNvPr id="357" name="Google Shape;357;g2205668fd8f_0_36"/>
          <p:cNvCxnSpPr/>
          <p:nvPr/>
        </p:nvCxnSpPr>
        <p:spPr>
          <a:xfrm rot="10800000">
            <a:off x="1675800" y="-64575"/>
            <a:ext cx="0" cy="1347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358" name="Google Shape;358;g2205668fd8f_0_36"/>
          <p:cNvCxnSpPr/>
          <p:nvPr/>
        </p:nvCxnSpPr>
        <p:spPr>
          <a:xfrm rot="10800000">
            <a:off x="4551650" y="-10625"/>
            <a:ext cx="21300" cy="572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359" name="Google Shape;359;g2205668fd8f_0_36"/>
          <p:cNvCxnSpPr/>
          <p:nvPr/>
        </p:nvCxnSpPr>
        <p:spPr>
          <a:xfrm rot="10800000">
            <a:off x="7468200" y="-50175"/>
            <a:ext cx="0" cy="133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360" name="Google Shape;360;g2205668fd8f_0_36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" name="Google Shape;361;g2205668fd8f_0_36"/>
          <p:cNvGrpSpPr/>
          <p:nvPr/>
        </p:nvGrpSpPr>
        <p:grpSpPr>
          <a:xfrm>
            <a:off x="629692" y="1105264"/>
            <a:ext cx="144992" cy="269769"/>
            <a:chOff x="629692" y="1105264"/>
            <a:chExt cx="144992" cy="269769"/>
          </a:xfrm>
        </p:grpSpPr>
        <p:sp>
          <p:nvSpPr>
            <p:cNvPr id="362" name="Google Shape;362;g2205668fd8f_0_36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2205668fd8f_0_36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g2205668fd8f_0_36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2205668fd8f_0_36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2205668fd8f_0_36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g2205668fd8f_0_36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"/>
          <p:cNvSpPr txBox="1"/>
          <p:nvPr>
            <p:ph idx="1" type="subTitle"/>
          </p:nvPr>
        </p:nvSpPr>
        <p:spPr>
          <a:xfrm>
            <a:off x="1836106" y="685925"/>
            <a:ext cx="57063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/>
              <a:t>Segmentación en la red</a:t>
            </a:r>
            <a:endParaRPr b="1" sz="2400"/>
          </a:p>
        </p:txBody>
      </p:sp>
      <p:sp>
        <p:nvSpPr>
          <p:cNvPr id="373" name="Google Shape;373;p9"/>
          <p:cNvSpPr txBox="1"/>
          <p:nvPr>
            <p:ph idx="3" type="subTitle"/>
          </p:nvPr>
        </p:nvSpPr>
        <p:spPr>
          <a:xfrm>
            <a:off x="565100" y="1504925"/>
            <a:ext cx="79944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La segmentación de red debe cumplir con la necesidad de responder a las necesidades de la organización que depende de la red para operar.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Dónde (Where).</a:t>
            </a:r>
            <a:r>
              <a:rPr lang="en"/>
              <a:t> Se refiere al establecimiento de puntos de segmentos de red y la lógica utilizada para aplicar la segmentación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Cómo (How)</a:t>
            </a:r>
            <a:r>
              <a:rPr lang="en"/>
              <a:t>. Tiene que ver con la implementación de metas de negocios con controles de acceso bastante refinados, simplemente con el mantenimiento de la confianza.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Qué (What)</a:t>
            </a:r>
            <a:r>
              <a:rPr lang="en"/>
              <a:t>. Refuerza los controles de acceso mediante la aplicación de medidas de seguridad de alto rendimiento y de nivel muy avanzado a través de la red.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/>
          </a:p>
        </p:txBody>
      </p:sp>
      <p:cxnSp>
        <p:nvCxnSpPr>
          <p:cNvPr id="374" name="Google Shape;374;p9"/>
          <p:cNvCxnSpPr/>
          <p:nvPr/>
        </p:nvCxnSpPr>
        <p:spPr>
          <a:xfrm rot="10800000">
            <a:off x="1675800" y="-64575"/>
            <a:ext cx="0" cy="1347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375" name="Google Shape;375;p9"/>
          <p:cNvCxnSpPr/>
          <p:nvPr/>
        </p:nvCxnSpPr>
        <p:spPr>
          <a:xfrm rot="10800000">
            <a:off x="4551650" y="-10625"/>
            <a:ext cx="21300" cy="572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376" name="Google Shape;376;p9"/>
          <p:cNvCxnSpPr/>
          <p:nvPr/>
        </p:nvCxnSpPr>
        <p:spPr>
          <a:xfrm rot="10800000">
            <a:off x="7468200" y="-50175"/>
            <a:ext cx="0" cy="133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377" name="Google Shape;377;p9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p9"/>
          <p:cNvGrpSpPr/>
          <p:nvPr/>
        </p:nvGrpSpPr>
        <p:grpSpPr>
          <a:xfrm>
            <a:off x="629692" y="1105264"/>
            <a:ext cx="144992" cy="269769"/>
            <a:chOff x="629692" y="1105264"/>
            <a:chExt cx="144992" cy="269769"/>
          </a:xfrm>
        </p:grpSpPr>
        <p:sp>
          <p:nvSpPr>
            <p:cNvPr id="379" name="Google Shape;379;p9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1" name="Google Shape;381;p9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9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9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9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0"/>
          <p:cNvSpPr txBox="1"/>
          <p:nvPr>
            <p:ph idx="1" type="subTitle"/>
          </p:nvPr>
        </p:nvSpPr>
        <p:spPr>
          <a:xfrm>
            <a:off x="2239088" y="946150"/>
            <a:ext cx="37647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/>
              <a:t>Seguridad en redes VLAN</a:t>
            </a:r>
            <a:endParaRPr b="1" sz="2400"/>
          </a:p>
        </p:txBody>
      </p:sp>
      <p:sp>
        <p:nvSpPr>
          <p:cNvPr id="390" name="Google Shape;390;p10"/>
          <p:cNvSpPr txBox="1"/>
          <p:nvPr>
            <p:ph idx="3" type="subTitle"/>
          </p:nvPr>
        </p:nvSpPr>
        <p:spPr>
          <a:xfrm>
            <a:off x="702450" y="2070300"/>
            <a:ext cx="7762500" cy="23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Segmentación adecuada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Asignación de puertos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Contraseñas fuertes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Autorizaciones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Encriptación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/>
          </a:p>
        </p:txBody>
      </p:sp>
      <p:cxnSp>
        <p:nvCxnSpPr>
          <p:cNvPr id="391" name="Google Shape;391;p10"/>
          <p:cNvCxnSpPr/>
          <p:nvPr/>
        </p:nvCxnSpPr>
        <p:spPr>
          <a:xfrm rot="10800000">
            <a:off x="1675800" y="-64575"/>
            <a:ext cx="0" cy="1347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392" name="Google Shape;392;p10"/>
          <p:cNvCxnSpPr/>
          <p:nvPr/>
        </p:nvCxnSpPr>
        <p:spPr>
          <a:xfrm rot="10800000">
            <a:off x="4551650" y="-10625"/>
            <a:ext cx="21300" cy="572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393" name="Google Shape;393;p10"/>
          <p:cNvCxnSpPr/>
          <p:nvPr/>
        </p:nvCxnSpPr>
        <p:spPr>
          <a:xfrm rot="10800000">
            <a:off x="7468200" y="-50175"/>
            <a:ext cx="0" cy="133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394" name="Google Shape;394;p10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5" name="Google Shape;395;p10"/>
          <p:cNvGrpSpPr/>
          <p:nvPr/>
        </p:nvGrpSpPr>
        <p:grpSpPr>
          <a:xfrm>
            <a:off x="629692" y="1105264"/>
            <a:ext cx="144992" cy="269769"/>
            <a:chOff x="629692" y="1105264"/>
            <a:chExt cx="144992" cy="269769"/>
          </a:xfrm>
        </p:grpSpPr>
        <p:sp>
          <p:nvSpPr>
            <p:cNvPr id="396" name="Google Shape;396;p10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10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0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0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10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Company Branding Guidelines XL by Slidesgo">
  <a:themeElements>
    <a:clrScheme name="Simple Light">
      <a:dk1>
        <a:srgbClr val="011446"/>
      </a:dk1>
      <a:lt1>
        <a:srgbClr val="FFFFFF"/>
      </a:lt1>
      <a:dk2>
        <a:srgbClr val="02227F"/>
      </a:dk2>
      <a:lt2>
        <a:srgbClr val="B7B7B7"/>
      </a:lt2>
      <a:accent1>
        <a:srgbClr val="FFFFFF"/>
      </a:accent1>
      <a:accent2>
        <a:srgbClr val="06BAD6"/>
      </a:accent2>
      <a:accent3>
        <a:srgbClr val="A1F1FE"/>
      </a:accent3>
      <a:accent4>
        <a:srgbClr val="079AB1"/>
      </a:accent4>
      <a:accent5>
        <a:srgbClr val="0081B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